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29"/>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Lst>
  <p:sldSz cx="9144000" cy="5143500" type="screen16x9"/>
  <p:notesSz cx="6858000" cy="9144000"/>
  <p:embeddedFontLst>
    <p:embeddedFont>
      <p:font typeface="Anton" pitchFamily="2" charset="77"/>
      <p:regular r:id="rId30"/>
    </p:embeddedFont>
    <p:embeddedFont>
      <p:font typeface="Calibri" panose="020F0502020204030204" pitchFamily="34" charset="0"/>
      <p:regular r:id="rId31"/>
      <p:bold r:id="rId32"/>
      <p:italic r:id="rId33"/>
      <p:boldItalic r:id="rId34"/>
    </p:embeddedFont>
    <p:embeddedFont>
      <p:font typeface="Fira Sans Condensed" panose="020F0502020204030204" pitchFamily="34" charset="0"/>
      <p:regular r:id="rId35"/>
      <p:bold r:id="rId36"/>
      <p:italic r:id="rId37"/>
      <p:boldItalic r:id="rId38"/>
    </p:embeddedFont>
    <p:embeddedFont>
      <p:font typeface="Impact" panose="020B0806030902050204" pitchFamily="34" charset="0"/>
      <p:regular r:id="rId39"/>
    </p:embeddedFont>
    <p:embeddedFont>
      <p:font typeface="Montserrat" pitchFamily="2" charset="77"/>
      <p:regular r:id="rId40"/>
      <p:bold r:id="rId41"/>
      <p:italic r:id="rId42"/>
      <p:boldItalic r:id="rId43"/>
    </p:embeddedFont>
    <p:embeddedFont>
      <p:font typeface="Montserrat Medium" panose="020F0502020204030204" pitchFamily="34" charset="0"/>
      <p:regular r:id="rId44"/>
      <p:bold r:id="rId45"/>
      <p:italic r:id="rId46"/>
      <p:boldItalic r:id="rId47"/>
    </p:embeddedFont>
    <p:embeddedFont>
      <p:font typeface="Montserrat SemiBold" panose="020F0502020204030204" pitchFamily="34" charset="0"/>
      <p:regular r:id="rId48"/>
      <p:bold r:id="rId49"/>
      <p:italic r:id="rId50"/>
      <p:boldItalic r:id="rId51"/>
    </p:embeddedFont>
    <p:embeddedFont>
      <p:font typeface="Nunito" pitchFamily="2" charset="77"/>
      <p:regular r:id="rId52"/>
      <p:bold r:id="rId53"/>
      <p:italic r:id="rId54"/>
      <p:boldItalic r:id="rId55"/>
    </p:embeddedFont>
    <p:embeddedFont>
      <p:font typeface="Roboto" panose="02000000000000000000" pitchFamily="2" charset="0"/>
      <p:regular r:id="rId56"/>
      <p:bold r:id="rId57"/>
      <p:italic r:id="rId58"/>
      <p:boldItalic r:id="rId59"/>
    </p:embeddedFont>
    <p:embeddedFont>
      <p:font typeface="Sakkal Majalla" panose="02000000000000000000" pitchFamily="2" charset="-78"/>
      <p:regular r:id="rId60"/>
      <p:bold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47897A9-182C-4959-B52E-9525631605BF}">
  <a:tblStyle styleId="{D47897A9-182C-4959-B52E-9525631605BF}" styleName="Table_0">
    <a:wholeTbl>
      <a:tcTxStyle>
        <a:font>
          <a:latin typeface="Arial"/>
          <a:ea typeface="Arial"/>
          <a:cs typeface="Arial"/>
        </a:font>
        <a:srgbClr val="000000"/>
      </a:tcTxStyle>
      <a:tcStyle>
        <a:tcBdr>
          <a:left>
            <a:ln w="12700" cap="flat" cmpd="sng">
              <a:solidFill>
                <a:srgbClr val="9E9E9E"/>
              </a:solidFill>
              <a:prstDash val="solid"/>
              <a:round/>
              <a:headEnd type="none" w="sm" len="sm"/>
              <a:tailEnd type="none" w="sm" len="sm"/>
            </a:ln>
          </a:left>
          <a:right>
            <a:ln w="12700" cap="flat" cmpd="sng">
              <a:solidFill>
                <a:srgbClr val="9E9E9E"/>
              </a:solidFill>
              <a:prstDash val="solid"/>
              <a:round/>
              <a:headEnd type="none" w="sm" len="sm"/>
              <a:tailEnd type="none" w="sm" len="sm"/>
            </a:ln>
          </a:right>
          <a:top>
            <a:ln w="12700" cap="flat" cmpd="sng">
              <a:solidFill>
                <a:srgbClr val="9E9E9E"/>
              </a:solidFill>
              <a:prstDash val="solid"/>
              <a:round/>
              <a:headEnd type="none" w="sm" len="sm"/>
              <a:tailEnd type="none" w="sm" len="sm"/>
            </a:ln>
          </a:top>
          <a:bottom>
            <a:ln w="12700" cap="flat" cmpd="sng">
              <a:solidFill>
                <a:srgbClr val="9E9E9E"/>
              </a:solidFill>
              <a:prstDash val="solid"/>
              <a:round/>
              <a:headEnd type="none" w="sm" len="sm"/>
              <a:tailEnd type="none" w="sm" len="sm"/>
            </a:ln>
          </a:bottom>
          <a:insideH>
            <a:ln w="12700" cap="flat" cmpd="sng">
              <a:solidFill>
                <a:srgbClr val="9E9E9E"/>
              </a:solidFill>
              <a:prstDash val="solid"/>
              <a:round/>
              <a:headEnd type="none" w="sm" len="sm"/>
              <a:tailEnd type="none" w="sm" len="sm"/>
            </a:ln>
          </a:insideH>
          <a:insideV>
            <a:ln w="12700"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C770DAA-D764-42AD-A2DF-B9F56BC7926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89"/>
  </p:normalViewPr>
  <p:slideViewPr>
    <p:cSldViewPr snapToGrid="0">
      <p:cViewPr varScale="1">
        <p:scale>
          <a:sx n="144" d="100"/>
          <a:sy n="144" d="100"/>
        </p:scale>
        <p:origin x="72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font" Target="fonts/font26.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font" Target="fonts/font24.fntdata"/><Relationship Id="rId58" Type="http://schemas.openxmlformats.org/officeDocument/2006/relationships/font" Target="fonts/font29.fntdata"/><Relationship Id="rId5" Type="http://schemas.openxmlformats.org/officeDocument/2006/relationships/slide" Target="slides/slide4.xml"/><Relationship Id="rId61" Type="http://schemas.openxmlformats.org/officeDocument/2006/relationships/font" Target="fonts/font3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font" Target="fonts/font27.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59" Type="http://schemas.openxmlformats.org/officeDocument/2006/relationships/font" Target="fonts/font30.fntdata"/><Relationship Id="rId20" Type="http://schemas.openxmlformats.org/officeDocument/2006/relationships/slide" Target="slides/slide19.xml"/><Relationship Id="rId41" Type="http://schemas.openxmlformats.org/officeDocument/2006/relationships/font" Target="fonts/font12.fntdata"/><Relationship Id="rId54" Type="http://schemas.openxmlformats.org/officeDocument/2006/relationships/font" Target="fonts/font25.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font" Target="fonts/font20.fntdata"/><Relationship Id="rId57" Type="http://schemas.openxmlformats.org/officeDocument/2006/relationships/font" Target="fonts/font28.fntdata"/><Relationship Id="rId10" Type="http://schemas.openxmlformats.org/officeDocument/2006/relationships/slide" Target="slides/slide9.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font" Target="fonts/font23.fntdata"/><Relationship Id="rId60" Type="http://schemas.openxmlformats.org/officeDocument/2006/relationships/font" Target="fonts/font31.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754534f808_1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754534f808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15d4e7422bf_4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15d4e7422bf_4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89fe432ecb_1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89fe432ecb_1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89fe432ecb_1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89fe432ecb_1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45454"/>
              </a:lnSpc>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89fe432ecb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89fe432ecb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endParaRPr sz="900"/>
          </a:p>
          <a:p>
            <a:pPr marL="0" lvl="0" indent="0" algn="l" rtl="0">
              <a:spcBef>
                <a:spcPts val="120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15d4e7422bf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15d4e7422bf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endParaRPr sz="900"/>
          </a:p>
          <a:p>
            <a:pPr marL="0" lvl="0" indent="0" algn="l" rtl="0">
              <a:spcBef>
                <a:spcPts val="120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15d4e7422bf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15d4e7422bf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endParaRPr sz="900"/>
          </a:p>
          <a:p>
            <a:pPr marL="0" lvl="0" indent="0" algn="l" rtl="0">
              <a:spcBef>
                <a:spcPts val="120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15d4e7422bf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15d4e7422bf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760a3cf719_0_4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760a3cf719_0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715866b04c_1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715866b04c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15d4e7422bf_9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15d4e7422bf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15d4e7422bf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15d4e7422bf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800">
              <a:latin typeface="Nunito"/>
              <a:ea typeface="Nunito"/>
              <a:cs typeface="Nunito"/>
              <a:sym typeface="Nuni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15d4e7422bf_8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15d4e7422bf_8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89fe432ecb_2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89fe432ecb_2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15d4e7422bf_8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15d4e7422bf_8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15d4e7422bf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15d4e7422bf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15d4e7422bf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15d4e7422bf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89e916d531_3_5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89e916d531_3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89fe432ecb_2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89fe432ecb_2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SzPts val="1200"/>
              <a:buFont typeface="Times New Roman"/>
              <a:buAutoNum type="alphaLcPeriod"/>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15d4e7422bf_9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15d4e7422bf_9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SzPts val="1200"/>
              <a:buFont typeface="Times New Roman"/>
              <a:buAutoNum type="alphaLcPeriod"/>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89fe432ecb_1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89fe432ecb_1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800">
              <a:latin typeface="Nunito"/>
              <a:ea typeface="Nunito"/>
              <a:cs typeface="Nunito"/>
              <a:sym typeface="Nuni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760a3cf71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760a3cf7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89fe432ecb_1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89fe432ecb_1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0"/>
              </a:spcBef>
              <a:spcAft>
                <a:spcPts val="0"/>
              </a:spcAft>
              <a:buClr>
                <a:schemeClr val="dk1"/>
              </a:buClr>
              <a:buSzPts val="1000"/>
              <a:buFont typeface="Montserrat SemiBold"/>
              <a:buChar char="●"/>
            </a:pPr>
            <a:endParaRPr sz="1000" dirty="0">
              <a:solidFill>
                <a:schemeClr val="dk1"/>
              </a:solidFill>
              <a:latin typeface="Montserrat SemiBold"/>
              <a:ea typeface="Montserrat SemiBold"/>
              <a:cs typeface="Montserrat SemiBold"/>
              <a:sym typeface="Montserrat SemiBold"/>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760a3cf719_0_4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760a3cf719_0_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715866b04c_1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715866b04c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5d4e7422bf_4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15d4e7422bf_4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5d4e7422bf_4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15d4e7422bf_4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500" dirty="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lack-redir.net/link?url=https%3A%2F%2Fstories.freepik.com%2F" TargetMode="External"/><Relationship Id="rId4" Type="http://schemas.openxmlformats.org/officeDocument/2006/relationships/hyperlink" Target="https://slack-redir.net/link?url=https%3A%2F%2Fwww.freepik.com%2F"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836575" y="1906514"/>
            <a:ext cx="5470800" cy="14379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SzPts val="4000"/>
              <a:buNone/>
              <a:defRPr sz="4500">
                <a:solidFill>
                  <a:schemeClr val="lt1"/>
                </a:solidFill>
              </a:defRPr>
            </a:lvl1pPr>
            <a:lvl2pPr lvl="1" algn="r">
              <a:spcBef>
                <a:spcPts val="0"/>
              </a:spcBef>
              <a:spcAft>
                <a:spcPts val="0"/>
              </a:spcAft>
              <a:buClr>
                <a:schemeClr val="lt1"/>
              </a:buClr>
              <a:buSzPts val="5200"/>
              <a:buNone/>
              <a:defRPr sz="5200">
                <a:solidFill>
                  <a:schemeClr val="lt1"/>
                </a:solidFill>
              </a:defRPr>
            </a:lvl2pPr>
            <a:lvl3pPr lvl="2" algn="r">
              <a:spcBef>
                <a:spcPts val="0"/>
              </a:spcBef>
              <a:spcAft>
                <a:spcPts val="0"/>
              </a:spcAft>
              <a:buClr>
                <a:schemeClr val="lt1"/>
              </a:buClr>
              <a:buSzPts val="5200"/>
              <a:buNone/>
              <a:defRPr sz="5200">
                <a:solidFill>
                  <a:schemeClr val="lt1"/>
                </a:solidFill>
              </a:defRPr>
            </a:lvl3pPr>
            <a:lvl4pPr lvl="3" algn="r">
              <a:spcBef>
                <a:spcPts val="0"/>
              </a:spcBef>
              <a:spcAft>
                <a:spcPts val="0"/>
              </a:spcAft>
              <a:buClr>
                <a:schemeClr val="lt1"/>
              </a:buClr>
              <a:buSzPts val="5200"/>
              <a:buNone/>
              <a:defRPr sz="5200">
                <a:solidFill>
                  <a:schemeClr val="lt1"/>
                </a:solidFill>
              </a:defRPr>
            </a:lvl4pPr>
            <a:lvl5pPr lvl="4" algn="r">
              <a:spcBef>
                <a:spcPts val="0"/>
              </a:spcBef>
              <a:spcAft>
                <a:spcPts val="0"/>
              </a:spcAft>
              <a:buClr>
                <a:schemeClr val="lt1"/>
              </a:buClr>
              <a:buSzPts val="5200"/>
              <a:buNone/>
              <a:defRPr sz="5200">
                <a:solidFill>
                  <a:schemeClr val="lt1"/>
                </a:solidFill>
              </a:defRPr>
            </a:lvl5pPr>
            <a:lvl6pPr lvl="5" algn="r">
              <a:spcBef>
                <a:spcPts val="0"/>
              </a:spcBef>
              <a:spcAft>
                <a:spcPts val="0"/>
              </a:spcAft>
              <a:buClr>
                <a:schemeClr val="lt1"/>
              </a:buClr>
              <a:buSzPts val="5200"/>
              <a:buNone/>
              <a:defRPr sz="5200">
                <a:solidFill>
                  <a:schemeClr val="lt1"/>
                </a:solidFill>
              </a:defRPr>
            </a:lvl6pPr>
            <a:lvl7pPr lvl="6" algn="r">
              <a:spcBef>
                <a:spcPts val="0"/>
              </a:spcBef>
              <a:spcAft>
                <a:spcPts val="0"/>
              </a:spcAft>
              <a:buClr>
                <a:schemeClr val="lt1"/>
              </a:buClr>
              <a:buSzPts val="5200"/>
              <a:buNone/>
              <a:defRPr sz="5200">
                <a:solidFill>
                  <a:schemeClr val="lt1"/>
                </a:solidFill>
              </a:defRPr>
            </a:lvl7pPr>
            <a:lvl8pPr lvl="7" algn="r">
              <a:spcBef>
                <a:spcPts val="0"/>
              </a:spcBef>
              <a:spcAft>
                <a:spcPts val="0"/>
              </a:spcAft>
              <a:buClr>
                <a:schemeClr val="lt1"/>
              </a:buClr>
              <a:buSzPts val="5200"/>
              <a:buNone/>
              <a:defRPr sz="5200">
                <a:solidFill>
                  <a:schemeClr val="lt1"/>
                </a:solidFill>
              </a:defRPr>
            </a:lvl8pPr>
            <a:lvl9pPr lvl="8" algn="r">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3116400" y="3248484"/>
            <a:ext cx="2911200" cy="39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lt1"/>
                </a:solidFill>
              </a:defRPr>
            </a:lvl1pPr>
            <a:lvl2pPr lvl="1" algn="r">
              <a:lnSpc>
                <a:spcPct val="100000"/>
              </a:lnSpc>
              <a:spcBef>
                <a:spcPts val="0"/>
              </a:spcBef>
              <a:spcAft>
                <a:spcPts val="0"/>
              </a:spcAft>
              <a:buClr>
                <a:schemeClr val="lt1"/>
              </a:buClr>
              <a:buSzPts val="2800"/>
              <a:buNone/>
              <a:defRPr sz="2800">
                <a:solidFill>
                  <a:schemeClr val="lt1"/>
                </a:solidFill>
              </a:defRPr>
            </a:lvl2pPr>
            <a:lvl3pPr lvl="2" algn="r">
              <a:lnSpc>
                <a:spcPct val="100000"/>
              </a:lnSpc>
              <a:spcBef>
                <a:spcPts val="0"/>
              </a:spcBef>
              <a:spcAft>
                <a:spcPts val="0"/>
              </a:spcAft>
              <a:buClr>
                <a:schemeClr val="lt1"/>
              </a:buClr>
              <a:buSzPts val="2800"/>
              <a:buNone/>
              <a:defRPr sz="2800">
                <a:solidFill>
                  <a:schemeClr val="lt1"/>
                </a:solidFill>
              </a:defRPr>
            </a:lvl3pPr>
            <a:lvl4pPr lvl="3" algn="r">
              <a:lnSpc>
                <a:spcPct val="100000"/>
              </a:lnSpc>
              <a:spcBef>
                <a:spcPts val="0"/>
              </a:spcBef>
              <a:spcAft>
                <a:spcPts val="0"/>
              </a:spcAft>
              <a:buClr>
                <a:schemeClr val="lt1"/>
              </a:buClr>
              <a:buSzPts val="2800"/>
              <a:buNone/>
              <a:defRPr sz="2800">
                <a:solidFill>
                  <a:schemeClr val="lt1"/>
                </a:solidFill>
              </a:defRPr>
            </a:lvl4pPr>
            <a:lvl5pPr lvl="4" algn="r">
              <a:lnSpc>
                <a:spcPct val="100000"/>
              </a:lnSpc>
              <a:spcBef>
                <a:spcPts val="0"/>
              </a:spcBef>
              <a:spcAft>
                <a:spcPts val="0"/>
              </a:spcAft>
              <a:buClr>
                <a:schemeClr val="lt1"/>
              </a:buClr>
              <a:buSzPts val="2800"/>
              <a:buNone/>
              <a:defRPr sz="2800">
                <a:solidFill>
                  <a:schemeClr val="lt1"/>
                </a:solidFill>
              </a:defRPr>
            </a:lvl5pPr>
            <a:lvl6pPr lvl="5" algn="r">
              <a:lnSpc>
                <a:spcPct val="100000"/>
              </a:lnSpc>
              <a:spcBef>
                <a:spcPts val="0"/>
              </a:spcBef>
              <a:spcAft>
                <a:spcPts val="0"/>
              </a:spcAft>
              <a:buClr>
                <a:schemeClr val="lt1"/>
              </a:buClr>
              <a:buSzPts val="2800"/>
              <a:buNone/>
              <a:defRPr sz="2800">
                <a:solidFill>
                  <a:schemeClr val="lt1"/>
                </a:solidFill>
              </a:defRPr>
            </a:lvl6pPr>
            <a:lvl7pPr lvl="6" algn="r">
              <a:lnSpc>
                <a:spcPct val="100000"/>
              </a:lnSpc>
              <a:spcBef>
                <a:spcPts val="0"/>
              </a:spcBef>
              <a:spcAft>
                <a:spcPts val="0"/>
              </a:spcAft>
              <a:buClr>
                <a:schemeClr val="lt1"/>
              </a:buClr>
              <a:buSzPts val="2800"/>
              <a:buNone/>
              <a:defRPr sz="2800">
                <a:solidFill>
                  <a:schemeClr val="lt1"/>
                </a:solidFill>
              </a:defRPr>
            </a:lvl7pPr>
            <a:lvl8pPr lvl="7" algn="r">
              <a:lnSpc>
                <a:spcPct val="100000"/>
              </a:lnSpc>
              <a:spcBef>
                <a:spcPts val="0"/>
              </a:spcBef>
              <a:spcAft>
                <a:spcPts val="0"/>
              </a:spcAft>
              <a:buClr>
                <a:schemeClr val="lt1"/>
              </a:buClr>
              <a:buSzPts val="2800"/>
              <a:buNone/>
              <a:defRPr sz="2800">
                <a:solidFill>
                  <a:schemeClr val="lt1"/>
                </a:solidFill>
              </a:defRPr>
            </a:lvl8pPr>
            <a:lvl9pPr lvl="8" algn="r">
              <a:lnSpc>
                <a:spcPct val="100000"/>
              </a:lnSpc>
              <a:spcBef>
                <a:spcPts val="0"/>
              </a:spcBef>
              <a:spcAft>
                <a:spcPts val="0"/>
              </a:spcAft>
              <a:buClr>
                <a:schemeClr val="lt1"/>
              </a:buClr>
              <a:buSzPts val="2800"/>
              <a:buNone/>
              <a:defRPr sz="2800">
                <a:solidFill>
                  <a:schemeClr val="lt1"/>
                </a:solidFill>
              </a:defRPr>
            </a:lvl9pPr>
          </a:lstStyle>
          <a:p>
            <a:endParaRPr/>
          </a:p>
        </p:txBody>
      </p:sp>
      <p:grpSp>
        <p:nvGrpSpPr>
          <p:cNvPr id="11" name="Google Shape;11;p2"/>
          <p:cNvGrpSpPr/>
          <p:nvPr/>
        </p:nvGrpSpPr>
        <p:grpSpPr>
          <a:xfrm>
            <a:off x="0" y="0"/>
            <a:ext cx="9144686" cy="2856586"/>
            <a:chOff x="0" y="0"/>
            <a:chExt cx="9142857" cy="2856586"/>
          </a:xfrm>
        </p:grpSpPr>
        <p:sp>
          <p:nvSpPr>
            <p:cNvPr id="12" name="Google Shape;12;p2"/>
            <p:cNvSpPr/>
            <p:nvPr/>
          </p:nvSpPr>
          <p:spPr>
            <a:xfrm>
              <a:off x="0"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72088" y="572090"/>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72088"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713996"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284946" y="572090"/>
              <a:ext cx="572174" cy="572245"/>
            </a:xfrm>
            <a:custGeom>
              <a:avLst/>
              <a:gdLst/>
              <a:ahLst/>
              <a:cxnLst/>
              <a:rect l="l" t="t" r="r" b="b"/>
              <a:pathLst>
                <a:path w="8073" h="8074" extrusionOk="0">
                  <a:moveTo>
                    <a:pt x="0" y="1"/>
                  </a:moveTo>
                  <a:lnTo>
                    <a:pt x="0" y="8073"/>
                  </a:lnTo>
                  <a:lnTo>
                    <a:pt x="8073" y="8073"/>
                  </a:lnTo>
                  <a:lnTo>
                    <a:pt x="80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855428"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855428" y="572090"/>
              <a:ext cx="572174" cy="572245"/>
            </a:xfrm>
            <a:custGeom>
              <a:avLst/>
              <a:gdLst/>
              <a:ahLst/>
              <a:cxnLst/>
              <a:rect l="l" t="t" r="r" b="b"/>
              <a:pathLst>
                <a:path w="8073" h="8074" extrusionOk="0">
                  <a:moveTo>
                    <a:pt x="0" y="1"/>
                  </a:moveTo>
                  <a:lnTo>
                    <a:pt x="0" y="8073"/>
                  </a:lnTo>
                  <a:lnTo>
                    <a:pt x="8073" y="8073"/>
                  </a:lnTo>
                  <a:lnTo>
                    <a:pt x="80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425197"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569444" y="0"/>
              <a:ext cx="569835" cy="572174"/>
            </a:xfrm>
            <a:custGeom>
              <a:avLst/>
              <a:gdLst/>
              <a:ahLst/>
              <a:cxnLst/>
              <a:rect l="l" t="t" r="r" b="b"/>
              <a:pathLst>
                <a:path w="8040" h="8073" extrusionOk="0">
                  <a:moveTo>
                    <a:pt x="1" y="0"/>
                  </a:moveTo>
                  <a:lnTo>
                    <a:pt x="1" y="8073"/>
                  </a:lnTo>
                  <a:lnTo>
                    <a:pt x="8040" y="8073"/>
                  </a:lnTo>
                  <a:lnTo>
                    <a:pt x="80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425197" y="572090"/>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569444" y="572090"/>
              <a:ext cx="569835" cy="572245"/>
            </a:xfrm>
            <a:custGeom>
              <a:avLst/>
              <a:gdLst/>
              <a:ahLst/>
              <a:cxnLst/>
              <a:rect l="l" t="t" r="r" b="b"/>
              <a:pathLst>
                <a:path w="8040" h="8074" extrusionOk="0">
                  <a:moveTo>
                    <a:pt x="1" y="1"/>
                  </a:moveTo>
                  <a:lnTo>
                    <a:pt x="1" y="8073"/>
                  </a:lnTo>
                  <a:lnTo>
                    <a:pt x="8040" y="8073"/>
                  </a:lnTo>
                  <a:lnTo>
                    <a:pt x="80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0" y="1144251"/>
              <a:ext cx="572174" cy="569835"/>
            </a:xfrm>
            <a:custGeom>
              <a:avLst/>
              <a:gdLst/>
              <a:ahLst/>
              <a:cxnLst/>
              <a:rect l="l" t="t" r="r" b="b"/>
              <a:pathLst>
                <a:path w="8073" h="8040" extrusionOk="0">
                  <a:moveTo>
                    <a:pt x="0" y="0"/>
                  </a:moveTo>
                  <a:lnTo>
                    <a:pt x="0" y="8039"/>
                  </a:lnTo>
                  <a:lnTo>
                    <a:pt x="8073" y="8039"/>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25231" y="1144251"/>
              <a:ext cx="572174" cy="569835"/>
            </a:xfrm>
            <a:custGeom>
              <a:avLst/>
              <a:gdLst/>
              <a:ahLst/>
              <a:cxnLst/>
              <a:rect l="l" t="t" r="r" b="b"/>
              <a:pathLst>
                <a:path w="8073" h="8040" extrusionOk="0">
                  <a:moveTo>
                    <a:pt x="0" y="0"/>
                  </a:moveTo>
                  <a:lnTo>
                    <a:pt x="0" y="8039"/>
                  </a:lnTo>
                  <a:lnTo>
                    <a:pt x="8073" y="8039"/>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0" y="1714002"/>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427990"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146203"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141837"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718801" y="0"/>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997356" y="572090"/>
              <a:ext cx="572174" cy="572245"/>
            </a:xfrm>
            <a:custGeom>
              <a:avLst/>
              <a:gdLst/>
              <a:ahLst/>
              <a:cxnLst/>
              <a:rect l="l" t="t" r="r" b="b"/>
              <a:pathLst>
                <a:path w="8073" h="8074" extrusionOk="0">
                  <a:moveTo>
                    <a:pt x="0" y="1"/>
                  </a:moveTo>
                  <a:lnTo>
                    <a:pt x="0" y="8073"/>
                  </a:lnTo>
                  <a:lnTo>
                    <a:pt x="8073" y="8073"/>
                  </a:lnTo>
                  <a:lnTo>
                    <a:pt x="80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8569444" y="1144251"/>
              <a:ext cx="569835" cy="569835"/>
            </a:xfrm>
            <a:custGeom>
              <a:avLst/>
              <a:gdLst/>
              <a:ahLst/>
              <a:cxnLst/>
              <a:rect l="l" t="t" r="r" b="b"/>
              <a:pathLst>
                <a:path w="8040" h="8040" extrusionOk="0">
                  <a:moveTo>
                    <a:pt x="1" y="0"/>
                  </a:moveTo>
                  <a:lnTo>
                    <a:pt x="1" y="8039"/>
                  </a:lnTo>
                  <a:lnTo>
                    <a:pt x="8040" y="8039"/>
                  </a:lnTo>
                  <a:lnTo>
                    <a:pt x="8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855831"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143082" y="1715215"/>
              <a:ext cx="570000" cy="570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146383" y="572090"/>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573361"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0" y="2284341"/>
              <a:ext cx="572174" cy="572245"/>
            </a:xfrm>
            <a:custGeom>
              <a:avLst/>
              <a:gdLst/>
              <a:ahLst/>
              <a:cxnLst/>
              <a:rect l="l" t="t" r="r" b="b"/>
              <a:pathLst>
                <a:path w="8073" h="8074" extrusionOk="0">
                  <a:moveTo>
                    <a:pt x="0" y="1"/>
                  </a:moveTo>
                  <a:lnTo>
                    <a:pt x="0" y="8073"/>
                  </a:lnTo>
                  <a:lnTo>
                    <a:pt x="8073" y="8073"/>
                  </a:lnTo>
                  <a:lnTo>
                    <a:pt x="8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570683" y="2284341"/>
              <a:ext cx="572174" cy="572245"/>
            </a:xfrm>
            <a:custGeom>
              <a:avLst/>
              <a:gdLst/>
              <a:ahLst/>
              <a:cxnLst/>
              <a:rect l="l" t="t" r="r" b="b"/>
              <a:pathLst>
                <a:path w="8073" h="8074" extrusionOk="0">
                  <a:moveTo>
                    <a:pt x="0" y="1"/>
                  </a:moveTo>
                  <a:lnTo>
                    <a:pt x="0" y="8073"/>
                  </a:lnTo>
                  <a:lnTo>
                    <a:pt x="8073" y="8073"/>
                  </a:lnTo>
                  <a:lnTo>
                    <a:pt x="8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0" y="572090"/>
              <a:ext cx="572174" cy="572245"/>
            </a:xfrm>
            <a:custGeom>
              <a:avLst/>
              <a:gdLst/>
              <a:ahLst/>
              <a:cxnLst/>
              <a:rect l="l" t="t" r="r" b="b"/>
              <a:pathLst>
                <a:path w="8073" h="8074" extrusionOk="0">
                  <a:moveTo>
                    <a:pt x="0" y="1"/>
                  </a:moveTo>
                  <a:lnTo>
                    <a:pt x="0" y="8073"/>
                  </a:lnTo>
                  <a:lnTo>
                    <a:pt x="8073" y="8073"/>
                  </a:lnTo>
                  <a:lnTo>
                    <a:pt x="80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141837" y="572090"/>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7997356"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000078"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6282569"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284946"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50"/>
        <p:cNvGrpSpPr/>
        <p:nvPr/>
      </p:nvGrpSpPr>
      <p:grpSpPr>
        <a:xfrm>
          <a:off x="0" y="0"/>
          <a:ext cx="0" cy="0"/>
          <a:chOff x="0" y="0"/>
          <a:chExt cx="0" cy="0"/>
        </a:xfrm>
      </p:grpSpPr>
      <p:sp>
        <p:nvSpPr>
          <p:cNvPr id="151" name="Google Shape;151;p11"/>
          <p:cNvSpPr txBox="1">
            <a:spLocks noGrp="1"/>
          </p:cNvSpPr>
          <p:nvPr>
            <p:ph type="title" hasCustomPrompt="1"/>
          </p:nvPr>
        </p:nvSpPr>
        <p:spPr>
          <a:xfrm>
            <a:off x="712100" y="1910847"/>
            <a:ext cx="7719900" cy="1689900"/>
          </a:xfrm>
          <a:prstGeom prst="rect">
            <a:avLst/>
          </a:prstGeom>
        </p:spPr>
        <p:txBody>
          <a:bodyPr spcFirstLastPara="1" wrap="square" lIns="91425" tIns="91425" rIns="91425" bIns="91425" anchor="b" anchorCtr="0">
            <a:noAutofit/>
          </a:bodyPr>
          <a:lstStyle>
            <a:lvl1pPr lvl="0" algn="ctr">
              <a:spcBef>
                <a:spcPts val="0"/>
              </a:spcBef>
              <a:spcAft>
                <a:spcPts val="0"/>
              </a:spcAft>
              <a:buSzPts val="7200"/>
              <a:buChar char="+"/>
              <a:defRPr sz="12000">
                <a:solidFill>
                  <a:schemeClr val="dk2"/>
                </a:solidFill>
              </a:defRPr>
            </a:lvl1pPr>
            <a:lvl2pPr lvl="1" algn="ctr">
              <a:spcBef>
                <a:spcPts val="0"/>
              </a:spcBef>
              <a:spcAft>
                <a:spcPts val="0"/>
              </a:spcAft>
              <a:buSzPts val="12000"/>
              <a:buChar char="+"/>
              <a:defRPr sz="12000"/>
            </a:lvl2pPr>
            <a:lvl3pPr lvl="2" algn="ctr">
              <a:spcBef>
                <a:spcPts val="0"/>
              </a:spcBef>
              <a:spcAft>
                <a:spcPts val="0"/>
              </a:spcAft>
              <a:buSzPts val="12000"/>
              <a:buChar char="+"/>
              <a:defRPr sz="12000"/>
            </a:lvl3pPr>
            <a:lvl4pPr lvl="3" algn="ctr">
              <a:spcBef>
                <a:spcPts val="0"/>
              </a:spcBef>
              <a:spcAft>
                <a:spcPts val="0"/>
              </a:spcAft>
              <a:buSzPts val="12000"/>
              <a:buChar char="+"/>
              <a:defRPr sz="12000"/>
            </a:lvl4pPr>
            <a:lvl5pPr lvl="4" algn="ctr">
              <a:spcBef>
                <a:spcPts val="0"/>
              </a:spcBef>
              <a:spcAft>
                <a:spcPts val="0"/>
              </a:spcAft>
              <a:buSzPts val="12000"/>
              <a:buChar char="+"/>
              <a:defRPr sz="12000"/>
            </a:lvl5pPr>
            <a:lvl6pPr lvl="5" algn="ctr">
              <a:spcBef>
                <a:spcPts val="0"/>
              </a:spcBef>
              <a:spcAft>
                <a:spcPts val="0"/>
              </a:spcAft>
              <a:buSzPts val="12000"/>
              <a:buChar char="+"/>
              <a:defRPr sz="12000"/>
            </a:lvl6pPr>
            <a:lvl7pPr lvl="6" algn="ctr">
              <a:spcBef>
                <a:spcPts val="0"/>
              </a:spcBef>
              <a:spcAft>
                <a:spcPts val="0"/>
              </a:spcAft>
              <a:buSzPts val="12000"/>
              <a:buChar char="+"/>
              <a:defRPr sz="12000"/>
            </a:lvl7pPr>
            <a:lvl8pPr lvl="7" algn="ctr">
              <a:spcBef>
                <a:spcPts val="0"/>
              </a:spcBef>
              <a:spcAft>
                <a:spcPts val="0"/>
              </a:spcAft>
              <a:buSzPts val="12000"/>
              <a:buChar char="+"/>
              <a:defRPr sz="12000"/>
            </a:lvl8pPr>
            <a:lvl9pPr lvl="8" algn="ctr">
              <a:spcBef>
                <a:spcPts val="0"/>
              </a:spcBef>
              <a:spcAft>
                <a:spcPts val="0"/>
              </a:spcAft>
              <a:buSzPts val="12000"/>
              <a:buChar char="+"/>
              <a:defRPr sz="12000"/>
            </a:lvl9pPr>
          </a:lstStyle>
          <a:p>
            <a:r>
              <a:t>xx%</a:t>
            </a:r>
          </a:p>
        </p:txBody>
      </p:sp>
      <p:sp>
        <p:nvSpPr>
          <p:cNvPr id="152" name="Google Shape;152;p11"/>
          <p:cNvSpPr txBox="1">
            <a:spLocks noGrp="1"/>
          </p:cNvSpPr>
          <p:nvPr>
            <p:ph type="subTitle" idx="1"/>
          </p:nvPr>
        </p:nvSpPr>
        <p:spPr>
          <a:xfrm>
            <a:off x="1713775" y="3331307"/>
            <a:ext cx="5716500" cy="36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3" name="Google Shape;153;p11"/>
          <p:cNvSpPr txBox="1">
            <a:spLocks noGrp="1"/>
          </p:cNvSpPr>
          <p:nvPr>
            <p:ph type="title" idx="2"/>
          </p:nvPr>
        </p:nvSpPr>
        <p:spPr>
          <a:xfrm>
            <a:off x="2276725" y="0"/>
            <a:ext cx="4590300" cy="1144200"/>
          </a:xfrm>
          <a:prstGeom prst="rect">
            <a:avLst/>
          </a:prstGeom>
          <a:solidFill>
            <a:schemeClr val="accent1"/>
          </a:solidFill>
        </p:spPr>
        <p:txBody>
          <a:bodyPr spcFirstLastPara="1" wrap="square" lIns="90000" tIns="270000" rIns="91425" bIns="0" anchor="ctr" anchorCtr="0">
            <a:noAutofit/>
          </a:bodyPr>
          <a:lstStyle>
            <a:lvl1pPr lvl="0" algn="ctr" rtl="0">
              <a:spcBef>
                <a:spcPts val="0"/>
              </a:spcBef>
              <a:spcAft>
                <a:spcPts val="0"/>
              </a:spcAft>
              <a:buSzPts val="3000"/>
              <a:buNone/>
              <a:defRPr>
                <a:solidFill>
                  <a:schemeClr val="l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4" name="Google Shape;154;p11"/>
          <p:cNvSpPr/>
          <p:nvPr/>
        </p:nvSpPr>
        <p:spPr>
          <a:xfrm>
            <a:off x="8577694" y="7"/>
            <a:ext cx="570000" cy="570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a:off x="1092" y="7"/>
            <a:ext cx="570000" cy="570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a:off x="8006350" y="-1122"/>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a:off x="570921" y="-1098"/>
            <a:ext cx="569835" cy="572174"/>
          </a:xfrm>
          <a:custGeom>
            <a:avLst/>
            <a:gdLst/>
            <a:ahLst/>
            <a:cxnLst/>
            <a:rect l="l" t="t" r="r" b="b"/>
            <a:pathLst>
              <a:path w="8040" h="8073" extrusionOk="0">
                <a:moveTo>
                  <a:pt x="1" y="0"/>
                </a:moveTo>
                <a:lnTo>
                  <a:pt x="1" y="8073"/>
                </a:lnTo>
                <a:lnTo>
                  <a:pt x="8040" y="8073"/>
                </a:lnTo>
                <a:lnTo>
                  <a:pt x="80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a:off x="7434000" y="-1122"/>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1"/>
          <p:cNvSpPr/>
          <p:nvPr/>
        </p:nvSpPr>
        <p:spPr>
          <a:xfrm>
            <a:off x="1139945" y="-1122"/>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 name="Google Shape;160;p11"/>
          <p:cNvGrpSpPr/>
          <p:nvPr/>
        </p:nvGrpSpPr>
        <p:grpSpPr>
          <a:xfrm>
            <a:off x="-7" y="4568733"/>
            <a:ext cx="9141598" cy="572245"/>
            <a:chOff x="-7" y="4568733"/>
            <a:chExt cx="9141598" cy="572245"/>
          </a:xfrm>
        </p:grpSpPr>
        <p:sp>
          <p:nvSpPr>
            <p:cNvPr id="161" name="Google Shape;161;p11"/>
            <p:cNvSpPr/>
            <p:nvPr/>
          </p:nvSpPr>
          <p:spPr>
            <a:xfrm rot="10800000">
              <a:off x="8569417" y="4568746"/>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rot="10800000">
              <a:off x="7997259" y="4568746"/>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1"/>
            <p:cNvSpPr/>
            <p:nvPr/>
          </p:nvSpPr>
          <p:spPr>
            <a:xfrm rot="10800000">
              <a:off x="6855422" y="4568746"/>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1"/>
            <p:cNvSpPr/>
            <p:nvPr/>
          </p:nvSpPr>
          <p:spPr>
            <a:xfrm rot="10800000">
              <a:off x="5716384" y="4568746"/>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rot="10800000">
              <a:off x="1713989" y="4568746"/>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rot="10800000">
              <a:off x="1141830" y="4568746"/>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rot="10800000">
              <a:off x="-7" y="4568746"/>
              <a:ext cx="569835" cy="572174"/>
            </a:xfrm>
            <a:custGeom>
              <a:avLst/>
              <a:gdLst/>
              <a:ahLst/>
              <a:cxnLst/>
              <a:rect l="l" t="t" r="r" b="b"/>
              <a:pathLst>
                <a:path w="8040" h="8073" extrusionOk="0">
                  <a:moveTo>
                    <a:pt x="1" y="0"/>
                  </a:moveTo>
                  <a:lnTo>
                    <a:pt x="1" y="8073"/>
                  </a:lnTo>
                  <a:lnTo>
                    <a:pt x="8040" y="8073"/>
                  </a:lnTo>
                  <a:lnTo>
                    <a:pt x="80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rot="10800000">
              <a:off x="7427510" y="4568746"/>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1"/>
            <p:cNvSpPr/>
            <p:nvPr/>
          </p:nvSpPr>
          <p:spPr>
            <a:xfrm rot="10800000">
              <a:off x="2286077" y="4568746"/>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1"/>
            <p:cNvSpPr/>
            <p:nvPr/>
          </p:nvSpPr>
          <p:spPr>
            <a:xfrm rot="10800000">
              <a:off x="5146637" y="4568746"/>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rot="10800000">
              <a:off x="4000066" y="4568746"/>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rot="10800000">
              <a:off x="2858220" y="4568746"/>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a:off x="4572156" y="4568733"/>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rot="10800000">
              <a:off x="569742" y="4568746"/>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rot="10800000">
              <a:off x="3427907" y="4568746"/>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6287096" y="4568763"/>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1"/>
          <p:cNvSpPr/>
          <p:nvPr/>
        </p:nvSpPr>
        <p:spPr>
          <a:xfrm>
            <a:off x="6861633" y="-1122"/>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1711895" y="-1122"/>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7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1">
  <p:cSld name="CUSTOM_2">
    <p:bg>
      <p:bgPr>
        <a:solidFill>
          <a:schemeClr val="accent5"/>
        </a:solidFill>
        <a:effectLst/>
      </p:bgPr>
    </p:bg>
    <p:spTree>
      <p:nvGrpSpPr>
        <p:cNvPr id="1" name="Shape 180"/>
        <p:cNvGrpSpPr/>
        <p:nvPr/>
      </p:nvGrpSpPr>
      <p:grpSpPr>
        <a:xfrm>
          <a:off x="0" y="0"/>
          <a:ext cx="0" cy="0"/>
          <a:chOff x="0" y="0"/>
          <a:chExt cx="0" cy="0"/>
        </a:xfrm>
      </p:grpSpPr>
      <p:grpSp>
        <p:nvGrpSpPr>
          <p:cNvPr id="181" name="Google Shape;181;p13"/>
          <p:cNvGrpSpPr/>
          <p:nvPr/>
        </p:nvGrpSpPr>
        <p:grpSpPr>
          <a:xfrm>
            <a:off x="0" y="0"/>
            <a:ext cx="9150649" cy="2286311"/>
            <a:chOff x="0" y="0"/>
            <a:chExt cx="9150649" cy="2286311"/>
          </a:xfrm>
        </p:grpSpPr>
        <p:sp>
          <p:nvSpPr>
            <p:cNvPr id="182" name="Google Shape;182;p13"/>
            <p:cNvSpPr/>
            <p:nvPr/>
          </p:nvSpPr>
          <p:spPr>
            <a:xfrm>
              <a:off x="0"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3"/>
            <p:cNvSpPr/>
            <p:nvPr/>
          </p:nvSpPr>
          <p:spPr>
            <a:xfrm>
              <a:off x="0" y="1144251"/>
              <a:ext cx="572174" cy="569835"/>
            </a:xfrm>
            <a:custGeom>
              <a:avLst/>
              <a:gdLst/>
              <a:ahLst/>
              <a:cxnLst/>
              <a:rect l="l" t="t" r="r" b="b"/>
              <a:pathLst>
                <a:path w="8073" h="8040" extrusionOk="0">
                  <a:moveTo>
                    <a:pt x="0" y="0"/>
                  </a:moveTo>
                  <a:lnTo>
                    <a:pt x="0" y="8039"/>
                  </a:lnTo>
                  <a:lnTo>
                    <a:pt x="8073" y="8039"/>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3"/>
            <p:cNvSpPr/>
            <p:nvPr/>
          </p:nvSpPr>
          <p:spPr>
            <a:xfrm>
              <a:off x="572175" y="1714066"/>
              <a:ext cx="572174" cy="572245"/>
            </a:xfrm>
            <a:custGeom>
              <a:avLst/>
              <a:gdLst/>
              <a:ahLst/>
              <a:cxnLst/>
              <a:rect l="l" t="t" r="r" b="b"/>
              <a:pathLst>
                <a:path w="8073" h="8074" extrusionOk="0">
                  <a:moveTo>
                    <a:pt x="0" y="1"/>
                  </a:moveTo>
                  <a:lnTo>
                    <a:pt x="0" y="8073"/>
                  </a:lnTo>
                  <a:lnTo>
                    <a:pt x="8073" y="8073"/>
                  </a:lnTo>
                  <a:lnTo>
                    <a:pt x="80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3"/>
            <p:cNvSpPr/>
            <p:nvPr/>
          </p:nvSpPr>
          <p:spPr>
            <a:xfrm>
              <a:off x="8578475"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3"/>
            <p:cNvSpPr/>
            <p:nvPr/>
          </p:nvSpPr>
          <p:spPr>
            <a:xfrm>
              <a:off x="8578475" y="1144251"/>
              <a:ext cx="572174" cy="569835"/>
            </a:xfrm>
            <a:custGeom>
              <a:avLst/>
              <a:gdLst/>
              <a:ahLst/>
              <a:cxnLst/>
              <a:rect l="l" t="t" r="r" b="b"/>
              <a:pathLst>
                <a:path w="8073" h="8040" extrusionOk="0">
                  <a:moveTo>
                    <a:pt x="0" y="0"/>
                  </a:moveTo>
                  <a:lnTo>
                    <a:pt x="0" y="8039"/>
                  </a:lnTo>
                  <a:lnTo>
                    <a:pt x="8073" y="8039"/>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3"/>
            <p:cNvSpPr/>
            <p:nvPr/>
          </p:nvSpPr>
          <p:spPr>
            <a:xfrm>
              <a:off x="7999550" y="1714066"/>
              <a:ext cx="572174" cy="572245"/>
            </a:xfrm>
            <a:custGeom>
              <a:avLst/>
              <a:gdLst/>
              <a:ahLst/>
              <a:cxnLst/>
              <a:rect l="l" t="t" r="r" b="b"/>
              <a:pathLst>
                <a:path w="8073" h="8074" extrusionOk="0">
                  <a:moveTo>
                    <a:pt x="0" y="1"/>
                  </a:moveTo>
                  <a:lnTo>
                    <a:pt x="0" y="8073"/>
                  </a:lnTo>
                  <a:lnTo>
                    <a:pt x="8073" y="8073"/>
                  </a:lnTo>
                  <a:lnTo>
                    <a:pt x="80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3"/>
            <p:cNvSpPr/>
            <p:nvPr/>
          </p:nvSpPr>
          <p:spPr>
            <a:xfrm>
              <a:off x="7427516"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3"/>
            <p:cNvSpPr/>
            <p:nvPr/>
          </p:nvSpPr>
          <p:spPr>
            <a:xfrm>
              <a:off x="1141837"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3"/>
            <p:cNvSpPr/>
            <p:nvPr/>
          </p:nvSpPr>
          <p:spPr>
            <a:xfrm>
              <a:off x="1723237" y="572175"/>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3"/>
            <p:cNvSpPr/>
            <p:nvPr/>
          </p:nvSpPr>
          <p:spPr>
            <a:xfrm>
              <a:off x="6849300" y="572175"/>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 name="Google Shape;192;p13"/>
          <p:cNvSpPr/>
          <p:nvPr/>
        </p:nvSpPr>
        <p:spPr>
          <a:xfrm>
            <a:off x="2319000" y="4568875"/>
            <a:ext cx="2216783" cy="574627"/>
          </a:xfrm>
          <a:custGeom>
            <a:avLst/>
            <a:gdLst/>
            <a:ahLst/>
            <a:cxnLst/>
            <a:rect l="l" t="t" r="r" b="b"/>
            <a:pathLst>
              <a:path w="20116" h="2837" extrusionOk="0">
                <a:moveTo>
                  <a:pt x="1" y="1"/>
                </a:moveTo>
                <a:lnTo>
                  <a:pt x="1" y="2836"/>
                </a:lnTo>
                <a:lnTo>
                  <a:pt x="20115" y="2836"/>
                </a:lnTo>
                <a:lnTo>
                  <a:pt x="201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3"/>
          <p:cNvSpPr/>
          <p:nvPr/>
        </p:nvSpPr>
        <p:spPr>
          <a:xfrm>
            <a:off x="-1577" y="4857898"/>
            <a:ext cx="2285982" cy="285601"/>
          </a:xfrm>
          <a:custGeom>
            <a:avLst/>
            <a:gdLst/>
            <a:ahLst/>
            <a:cxnLst/>
            <a:rect l="l" t="t" r="r" b="b"/>
            <a:pathLst>
              <a:path w="20116" h="2837" extrusionOk="0">
                <a:moveTo>
                  <a:pt x="1" y="1"/>
                </a:moveTo>
                <a:lnTo>
                  <a:pt x="1" y="2836"/>
                </a:lnTo>
                <a:lnTo>
                  <a:pt x="20115" y="2836"/>
                </a:lnTo>
                <a:lnTo>
                  <a:pt x="201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3"/>
          <p:cNvSpPr/>
          <p:nvPr/>
        </p:nvSpPr>
        <p:spPr>
          <a:xfrm>
            <a:off x="4570395" y="4857898"/>
            <a:ext cx="2285982" cy="285601"/>
          </a:xfrm>
          <a:custGeom>
            <a:avLst/>
            <a:gdLst/>
            <a:ahLst/>
            <a:cxnLst/>
            <a:rect l="l" t="t" r="r" b="b"/>
            <a:pathLst>
              <a:path w="20116" h="2837" extrusionOk="0">
                <a:moveTo>
                  <a:pt x="1" y="1"/>
                </a:moveTo>
                <a:lnTo>
                  <a:pt x="1" y="2836"/>
                </a:lnTo>
                <a:lnTo>
                  <a:pt x="20115" y="2836"/>
                </a:lnTo>
                <a:lnTo>
                  <a:pt x="201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3"/>
          <p:cNvSpPr/>
          <p:nvPr/>
        </p:nvSpPr>
        <p:spPr>
          <a:xfrm>
            <a:off x="6856393" y="4857898"/>
            <a:ext cx="2285982" cy="285601"/>
          </a:xfrm>
          <a:custGeom>
            <a:avLst/>
            <a:gdLst/>
            <a:ahLst/>
            <a:cxnLst/>
            <a:rect l="l" t="t" r="r" b="b"/>
            <a:pathLst>
              <a:path w="20116" h="2837" extrusionOk="0">
                <a:moveTo>
                  <a:pt x="1" y="1"/>
                </a:moveTo>
                <a:lnTo>
                  <a:pt x="1" y="2836"/>
                </a:lnTo>
                <a:lnTo>
                  <a:pt x="20115" y="2836"/>
                </a:lnTo>
                <a:lnTo>
                  <a:pt x="201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3"/>
          <p:cNvSpPr/>
          <p:nvPr/>
        </p:nvSpPr>
        <p:spPr>
          <a:xfrm>
            <a:off x="3446550" y="572175"/>
            <a:ext cx="2245800" cy="224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3"/>
          <p:cNvSpPr txBox="1">
            <a:spLocks noGrp="1"/>
          </p:cNvSpPr>
          <p:nvPr>
            <p:ph type="title"/>
          </p:nvPr>
        </p:nvSpPr>
        <p:spPr>
          <a:xfrm>
            <a:off x="2099700" y="3011425"/>
            <a:ext cx="4944600" cy="606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3600"/>
              <a:buNone/>
              <a:defRPr sz="3800">
                <a:solidFill>
                  <a:schemeClr val="lt1"/>
                </a:solidFill>
              </a:defRPr>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endParaRPr/>
          </a:p>
        </p:txBody>
      </p:sp>
      <p:sp>
        <p:nvSpPr>
          <p:cNvPr id="198" name="Google Shape;198;p13"/>
          <p:cNvSpPr txBox="1">
            <a:spLocks noGrp="1"/>
          </p:cNvSpPr>
          <p:nvPr>
            <p:ph type="title" idx="2" hasCustomPrompt="1"/>
          </p:nvPr>
        </p:nvSpPr>
        <p:spPr>
          <a:xfrm>
            <a:off x="3430150" y="1833792"/>
            <a:ext cx="2283600" cy="981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7200"/>
              <a:buNone/>
              <a:defRPr sz="12000">
                <a:solidFill>
                  <a:schemeClr val="accent5"/>
                </a:solidFill>
              </a:defRPr>
            </a:lvl1pPr>
            <a:lvl2pPr lvl="1" algn="ctr" rtl="0">
              <a:spcBef>
                <a:spcPts val="0"/>
              </a:spcBef>
              <a:spcAft>
                <a:spcPts val="0"/>
              </a:spcAft>
              <a:buClr>
                <a:schemeClr val="accent2"/>
              </a:buClr>
              <a:buSzPts val="7200"/>
              <a:buNone/>
              <a:defRPr sz="7200">
                <a:solidFill>
                  <a:schemeClr val="accent2"/>
                </a:solidFill>
              </a:defRPr>
            </a:lvl2pPr>
            <a:lvl3pPr lvl="2" algn="ctr" rtl="0">
              <a:spcBef>
                <a:spcPts val="0"/>
              </a:spcBef>
              <a:spcAft>
                <a:spcPts val="0"/>
              </a:spcAft>
              <a:buClr>
                <a:schemeClr val="accent2"/>
              </a:buClr>
              <a:buSzPts val="7200"/>
              <a:buNone/>
              <a:defRPr sz="7200">
                <a:solidFill>
                  <a:schemeClr val="accent2"/>
                </a:solidFill>
              </a:defRPr>
            </a:lvl3pPr>
            <a:lvl4pPr lvl="3" algn="ctr" rtl="0">
              <a:spcBef>
                <a:spcPts val="0"/>
              </a:spcBef>
              <a:spcAft>
                <a:spcPts val="0"/>
              </a:spcAft>
              <a:buClr>
                <a:schemeClr val="accent2"/>
              </a:buClr>
              <a:buSzPts val="7200"/>
              <a:buNone/>
              <a:defRPr sz="7200">
                <a:solidFill>
                  <a:schemeClr val="accent2"/>
                </a:solidFill>
              </a:defRPr>
            </a:lvl4pPr>
            <a:lvl5pPr lvl="4" algn="ctr" rtl="0">
              <a:spcBef>
                <a:spcPts val="0"/>
              </a:spcBef>
              <a:spcAft>
                <a:spcPts val="0"/>
              </a:spcAft>
              <a:buClr>
                <a:schemeClr val="accent2"/>
              </a:buClr>
              <a:buSzPts val="7200"/>
              <a:buNone/>
              <a:defRPr sz="7200">
                <a:solidFill>
                  <a:schemeClr val="accent2"/>
                </a:solidFill>
              </a:defRPr>
            </a:lvl5pPr>
            <a:lvl6pPr lvl="5" algn="ctr" rtl="0">
              <a:spcBef>
                <a:spcPts val="0"/>
              </a:spcBef>
              <a:spcAft>
                <a:spcPts val="0"/>
              </a:spcAft>
              <a:buClr>
                <a:schemeClr val="accent2"/>
              </a:buClr>
              <a:buSzPts val="7200"/>
              <a:buNone/>
              <a:defRPr sz="7200">
                <a:solidFill>
                  <a:schemeClr val="accent2"/>
                </a:solidFill>
              </a:defRPr>
            </a:lvl6pPr>
            <a:lvl7pPr lvl="6" algn="ctr" rtl="0">
              <a:spcBef>
                <a:spcPts val="0"/>
              </a:spcBef>
              <a:spcAft>
                <a:spcPts val="0"/>
              </a:spcAft>
              <a:buClr>
                <a:schemeClr val="accent2"/>
              </a:buClr>
              <a:buSzPts val="7200"/>
              <a:buNone/>
              <a:defRPr sz="7200">
                <a:solidFill>
                  <a:schemeClr val="accent2"/>
                </a:solidFill>
              </a:defRPr>
            </a:lvl7pPr>
            <a:lvl8pPr lvl="7" algn="ctr" rtl="0">
              <a:spcBef>
                <a:spcPts val="0"/>
              </a:spcBef>
              <a:spcAft>
                <a:spcPts val="0"/>
              </a:spcAft>
              <a:buClr>
                <a:schemeClr val="accent2"/>
              </a:buClr>
              <a:buSzPts val="7200"/>
              <a:buNone/>
              <a:defRPr sz="7200">
                <a:solidFill>
                  <a:schemeClr val="accent2"/>
                </a:solidFill>
              </a:defRPr>
            </a:lvl8pPr>
            <a:lvl9pPr lvl="8" algn="ctr" rtl="0">
              <a:spcBef>
                <a:spcPts val="0"/>
              </a:spcBef>
              <a:spcAft>
                <a:spcPts val="0"/>
              </a:spcAft>
              <a:buClr>
                <a:schemeClr val="accent2"/>
              </a:buClr>
              <a:buSzPts val="7200"/>
              <a:buNone/>
              <a:defRPr sz="7200">
                <a:solidFill>
                  <a:schemeClr val="accent2"/>
                </a:solidFill>
              </a:defRPr>
            </a:lvl9pPr>
          </a:lstStyle>
          <a:p>
            <a:r>
              <a:t>xx%</a:t>
            </a:r>
          </a:p>
        </p:txBody>
      </p:sp>
      <p:sp>
        <p:nvSpPr>
          <p:cNvPr id="199" name="Google Shape;199;p13"/>
          <p:cNvSpPr txBox="1">
            <a:spLocks noGrp="1"/>
          </p:cNvSpPr>
          <p:nvPr>
            <p:ph type="subTitle" idx="1"/>
          </p:nvPr>
        </p:nvSpPr>
        <p:spPr>
          <a:xfrm>
            <a:off x="2504850" y="3563671"/>
            <a:ext cx="4134300" cy="37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400"/>
              <a:buNone/>
              <a:defRPr>
                <a:solidFill>
                  <a:schemeClr val="lt1"/>
                </a:solidFill>
              </a:defRPr>
            </a:lvl1pPr>
            <a:lvl2pPr lvl="1" algn="ctr" rtl="0">
              <a:lnSpc>
                <a:spcPct val="100000"/>
              </a:lnSpc>
              <a:spcBef>
                <a:spcPts val="0"/>
              </a:spcBef>
              <a:spcAft>
                <a:spcPts val="0"/>
              </a:spcAft>
              <a:buClr>
                <a:schemeClr val="accent2"/>
              </a:buClr>
              <a:buSzPts val="1800"/>
              <a:buNone/>
              <a:defRPr sz="1800">
                <a:solidFill>
                  <a:schemeClr val="accent2"/>
                </a:solidFill>
              </a:defRPr>
            </a:lvl2pPr>
            <a:lvl3pPr lvl="2" algn="ctr" rtl="0">
              <a:lnSpc>
                <a:spcPct val="100000"/>
              </a:lnSpc>
              <a:spcBef>
                <a:spcPts val="0"/>
              </a:spcBef>
              <a:spcAft>
                <a:spcPts val="0"/>
              </a:spcAft>
              <a:buClr>
                <a:schemeClr val="accent2"/>
              </a:buClr>
              <a:buSzPts val="1800"/>
              <a:buNone/>
              <a:defRPr sz="1800">
                <a:solidFill>
                  <a:schemeClr val="accent2"/>
                </a:solidFill>
              </a:defRPr>
            </a:lvl3pPr>
            <a:lvl4pPr lvl="3" algn="ctr" rtl="0">
              <a:lnSpc>
                <a:spcPct val="100000"/>
              </a:lnSpc>
              <a:spcBef>
                <a:spcPts val="0"/>
              </a:spcBef>
              <a:spcAft>
                <a:spcPts val="0"/>
              </a:spcAft>
              <a:buClr>
                <a:schemeClr val="accent2"/>
              </a:buClr>
              <a:buSzPts val="1800"/>
              <a:buNone/>
              <a:defRPr sz="1800">
                <a:solidFill>
                  <a:schemeClr val="accent2"/>
                </a:solidFill>
              </a:defRPr>
            </a:lvl4pPr>
            <a:lvl5pPr lvl="4" algn="ctr" rtl="0">
              <a:lnSpc>
                <a:spcPct val="100000"/>
              </a:lnSpc>
              <a:spcBef>
                <a:spcPts val="0"/>
              </a:spcBef>
              <a:spcAft>
                <a:spcPts val="0"/>
              </a:spcAft>
              <a:buClr>
                <a:schemeClr val="accent2"/>
              </a:buClr>
              <a:buSzPts val="1800"/>
              <a:buNone/>
              <a:defRPr sz="1800">
                <a:solidFill>
                  <a:schemeClr val="accent2"/>
                </a:solidFill>
              </a:defRPr>
            </a:lvl5pPr>
            <a:lvl6pPr lvl="5" algn="ctr" rtl="0">
              <a:lnSpc>
                <a:spcPct val="100000"/>
              </a:lnSpc>
              <a:spcBef>
                <a:spcPts val="0"/>
              </a:spcBef>
              <a:spcAft>
                <a:spcPts val="0"/>
              </a:spcAft>
              <a:buClr>
                <a:schemeClr val="accent2"/>
              </a:buClr>
              <a:buSzPts val="1800"/>
              <a:buNone/>
              <a:defRPr sz="1800">
                <a:solidFill>
                  <a:schemeClr val="accent2"/>
                </a:solidFill>
              </a:defRPr>
            </a:lvl6pPr>
            <a:lvl7pPr lvl="6" algn="ctr" rtl="0">
              <a:lnSpc>
                <a:spcPct val="100000"/>
              </a:lnSpc>
              <a:spcBef>
                <a:spcPts val="0"/>
              </a:spcBef>
              <a:spcAft>
                <a:spcPts val="0"/>
              </a:spcAft>
              <a:buClr>
                <a:schemeClr val="accent2"/>
              </a:buClr>
              <a:buSzPts val="1800"/>
              <a:buNone/>
              <a:defRPr sz="1800">
                <a:solidFill>
                  <a:schemeClr val="accent2"/>
                </a:solidFill>
              </a:defRPr>
            </a:lvl7pPr>
            <a:lvl8pPr lvl="7" algn="ctr" rtl="0">
              <a:lnSpc>
                <a:spcPct val="100000"/>
              </a:lnSpc>
              <a:spcBef>
                <a:spcPts val="0"/>
              </a:spcBef>
              <a:spcAft>
                <a:spcPts val="0"/>
              </a:spcAft>
              <a:buClr>
                <a:schemeClr val="accent2"/>
              </a:buClr>
              <a:buSzPts val="1800"/>
              <a:buNone/>
              <a:defRPr sz="1800">
                <a:solidFill>
                  <a:schemeClr val="accent2"/>
                </a:solidFill>
              </a:defRPr>
            </a:lvl8pPr>
            <a:lvl9pPr lvl="8" algn="ctr" rtl="0">
              <a:lnSpc>
                <a:spcPct val="100000"/>
              </a:lnSpc>
              <a:spcBef>
                <a:spcPts val="0"/>
              </a:spcBef>
              <a:spcAft>
                <a:spcPts val="0"/>
              </a:spcAft>
              <a:buClr>
                <a:schemeClr val="accent2"/>
              </a:buClr>
              <a:buSzPts val="1800"/>
              <a:buNone/>
              <a:defRPr sz="1800">
                <a:solidFill>
                  <a:schemeClr val="accent2"/>
                </a:solidFill>
              </a:defRPr>
            </a:lvl9pPr>
          </a:lstStyle>
          <a:p>
            <a:endParaRPr/>
          </a:p>
        </p:txBody>
      </p:sp>
      <p:sp>
        <p:nvSpPr>
          <p:cNvPr id="200" name="Google Shape;200;p13"/>
          <p:cNvSpPr/>
          <p:nvPr/>
        </p:nvSpPr>
        <p:spPr>
          <a:xfrm>
            <a:off x="2497850" y="4568875"/>
            <a:ext cx="1935763" cy="285601"/>
          </a:xfrm>
          <a:custGeom>
            <a:avLst/>
            <a:gdLst/>
            <a:ahLst/>
            <a:cxnLst/>
            <a:rect l="l" t="t" r="r" b="b"/>
            <a:pathLst>
              <a:path w="20116" h="2837" extrusionOk="0">
                <a:moveTo>
                  <a:pt x="1" y="1"/>
                </a:moveTo>
                <a:lnTo>
                  <a:pt x="1" y="2836"/>
                </a:lnTo>
                <a:lnTo>
                  <a:pt x="20115" y="2836"/>
                </a:lnTo>
                <a:lnTo>
                  <a:pt x="20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13"/>
          <p:cNvGrpSpPr/>
          <p:nvPr/>
        </p:nvGrpSpPr>
        <p:grpSpPr>
          <a:xfrm>
            <a:off x="0" y="4543023"/>
            <a:ext cx="9147800" cy="600410"/>
            <a:chOff x="0" y="4858375"/>
            <a:chExt cx="9147800" cy="285000"/>
          </a:xfrm>
        </p:grpSpPr>
        <p:sp>
          <p:nvSpPr>
            <p:cNvPr id="202" name="Google Shape;202;p13"/>
            <p:cNvSpPr/>
            <p:nvPr/>
          </p:nvSpPr>
          <p:spPr>
            <a:xfrm>
              <a:off x="2215700" y="4858375"/>
              <a:ext cx="285000" cy="28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3"/>
            <p:cNvSpPr/>
            <p:nvPr/>
          </p:nvSpPr>
          <p:spPr>
            <a:xfrm>
              <a:off x="0" y="4858375"/>
              <a:ext cx="285000" cy="28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3"/>
            <p:cNvSpPr/>
            <p:nvPr/>
          </p:nvSpPr>
          <p:spPr>
            <a:xfrm>
              <a:off x="4431400" y="4858375"/>
              <a:ext cx="285000" cy="28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3"/>
            <p:cNvSpPr/>
            <p:nvPr/>
          </p:nvSpPr>
          <p:spPr>
            <a:xfrm>
              <a:off x="6647100" y="4858375"/>
              <a:ext cx="285000" cy="28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3"/>
            <p:cNvSpPr/>
            <p:nvPr/>
          </p:nvSpPr>
          <p:spPr>
            <a:xfrm>
              <a:off x="8862800" y="4858375"/>
              <a:ext cx="285000" cy="28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2">
  <p:cSld name="CUSTOM_3">
    <p:bg>
      <p:bgPr>
        <a:solidFill>
          <a:schemeClr val="accent5"/>
        </a:solidFill>
        <a:effectLst/>
      </p:bgPr>
    </p:bg>
    <p:spTree>
      <p:nvGrpSpPr>
        <p:cNvPr id="1" name="Shape 207"/>
        <p:cNvGrpSpPr/>
        <p:nvPr/>
      </p:nvGrpSpPr>
      <p:grpSpPr>
        <a:xfrm>
          <a:off x="0" y="0"/>
          <a:ext cx="0" cy="0"/>
          <a:chOff x="0" y="0"/>
          <a:chExt cx="0" cy="0"/>
        </a:xfrm>
      </p:grpSpPr>
      <p:sp>
        <p:nvSpPr>
          <p:cNvPr id="208" name="Google Shape;208;p14"/>
          <p:cNvSpPr/>
          <p:nvPr/>
        </p:nvSpPr>
        <p:spPr>
          <a:xfrm>
            <a:off x="3446550" y="572175"/>
            <a:ext cx="2245800" cy="224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p14"/>
          <p:cNvGrpSpPr/>
          <p:nvPr/>
        </p:nvGrpSpPr>
        <p:grpSpPr>
          <a:xfrm>
            <a:off x="0" y="0"/>
            <a:ext cx="9150649" cy="2286311"/>
            <a:chOff x="0" y="0"/>
            <a:chExt cx="9150649" cy="2286311"/>
          </a:xfrm>
        </p:grpSpPr>
        <p:sp>
          <p:nvSpPr>
            <p:cNvPr id="210" name="Google Shape;210;p14"/>
            <p:cNvSpPr/>
            <p:nvPr/>
          </p:nvSpPr>
          <p:spPr>
            <a:xfrm>
              <a:off x="0"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4"/>
            <p:cNvSpPr/>
            <p:nvPr/>
          </p:nvSpPr>
          <p:spPr>
            <a:xfrm>
              <a:off x="0" y="1144251"/>
              <a:ext cx="572174" cy="569835"/>
            </a:xfrm>
            <a:custGeom>
              <a:avLst/>
              <a:gdLst/>
              <a:ahLst/>
              <a:cxnLst/>
              <a:rect l="l" t="t" r="r" b="b"/>
              <a:pathLst>
                <a:path w="8073" h="8040" extrusionOk="0">
                  <a:moveTo>
                    <a:pt x="0" y="0"/>
                  </a:moveTo>
                  <a:lnTo>
                    <a:pt x="0" y="8039"/>
                  </a:lnTo>
                  <a:lnTo>
                    <a:pt x="8073" y="8039"/>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4"/>
            <p:cNvSpPr/>
            <p:nvPr/>
          </p:nvSpPr>
          <p:spPr>
            <a:xfrm>
              <a:off x="1141863" y="572141"/>
              <a:ext cx="572174" cy="572245"/>
            </a:xfrm>
            <a:custGeom>
              <a:avLst/>
              <a:gdLst/>
              <a:ahLst/>
              <a:cxnLst/>
              <a:rect l="l" t="t" r="r" b="b"/>
              <a:pathLst>
                <a:path w="8073" h="8074" extrusionOk="0">
                  <a:moveTo>
                    <a:pt x="0" y="1"/>
                  </a:moveTo>
                  <a:lnTo>
                    <a:pt x="0" y="8073"/>
                  </a:lnTo>
                  <a:lnTo>
                    <a:pt x="8073" y="8073"/>
                  </a:lnTo>
                  <a:lnTo>
                    <a:pt x="8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4"/>
            <p:cNvSpPr/>
            <p:nvPr/>
          </p:nvSpPr>
          <p:spPr>
            <a:xfrm>
              <a:off x="8578475"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4"/>
            <p:cNvSpPr/>
            <p:nvPr/>
          </p:nvSpPr>
          <p:spPr>
            <a:xfrm>
              <a:off x="8578475" y="1144251"/>
              <a:ext cx="572174" cy="569835"/>
            </a:xfrm>
            <a:custGeom>
              <a:avLst/>
              <a:gdLst/>
              <a:ahLst/>
              <a:cxnLst/>
              <a:rect l="l" t="t" r="r" b="b"/>
              <a:pathLst>
                <a:path w="8073" h="8040" extrusionOk="0">
                  <a:moveTo>
                    <a:pt x="0" y="0"/>
                  </a:moveTo>
                  <a:lnTo>
                    <a:pt x="0" y="8039"/>
                  </a:lnTo>
                  <a:lnTo>
                    <a:pt x="8073" y="8039"/>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4"/>
            <p:cNvSpPr/>
            <p:nvPr/>
          </p:nvSpPr>
          <p:spPr>
            <a:xfrm>
              <a:off x="8002075" y="1714066"/>
              <a:ext cx="572174" cy="572245"/>
            </a:xfrm>
            <a:custGeom>
              <a:avLst/>
              <a:gdLst/>
              <a:ahLst/>
              <a:cxnLst/>
              <a:rect l="l" t="t" r="r" b="b"/>
              <a:pathLst>
                <a:path w="8073" h="8074" extrusionOk="0">
                  <a:moveTo>
                    <a:pt x="0" y="1"/>
                  </a:moveTo>
                  <a:lnTo>
                    <a:pt x="0" y="8073"/>
                  </a:lnTo>
                  <a:lnTo>
                    <a:pt x="8073" y="8073"/>
                  </a:lnTo>
                  <a:lnTo>
                    <a:pt x="8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4"/>
            <p:cNvSpPr/>
            <p:nvPr/>
          </p:nvSpPr>
          <p:spPr>
            <a:xfrm>
              <a:off x="6849291"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4"/>
            <p:cNvSpPr/>
            <p:nvPr/>
          </p:nvSpPr>
          <p:spPr>
            <a:xfrm>
              <a:off x="1723250"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4"/>
            <p:cNvSpPr/>
            <p:nvPr/>
          </p:nvSpPr>
          <p:spPr>
            <a:xfrm>
              <a:off x="569575" y="171410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4"/>
            <p:cNvSpPr/>
            <p:nvPr/>
          </p:nvSpPr>
          <p:spPr>
            <a:xfrm>
              <a:off x="7424887" y="572175"/>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 name="Google Shape;220;p14"/>
          <p:cNvSpPr/>
          <p:nvPr/>
        </p:nvSpPr>
        <p:spPr>
          <a:xfrm>
            <a:off x="4495325" y="4568875"/>
            <a:ext cx="2422721" cy="574627"/>
          </a:xfrm>
          <a:custGeom>
            <a:avLst/>
            <a:gdLst/>
            <a:ahLst/>
            <a:cxnLst/>
            <a:rect l="l" t="t" r="r" b="b"/>
            <a:pathLst>
              <a:path w="20116" h="2837" extrusionOk="0">
                <a:moveTo>
                  <a:pt x="1" y="1"/>
                </a:moveTo>
                <a:lnTo>
                  <a:pt x="1" y="2836"/>
                </a:lnTo>
                <a:lnTo>
                  <a:pt x="20115" y="2836"/>
                </a:lnTo>
                <a:lnTo>
                  <a:pt x="201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4"/>
          <p:cNvSpPr/>
          <p:nvPr/>
        </p:nvSpPr>
        <p:spPr>
          <a:xfrm>
            <a:off x="2284398" y="4857898"/>
            <a:ext cx="2285982" cy="285601"/>
          </a:xfrm>
          <a:custGeom>
            <a:avLst/>
            <a:gdLst/>
            <a:ahLst/>
            <a:cxnLst/>
            <a:rect l="l" t="t" r="r" b="b"/>
            <a:pathLst>
              <a:path w="20116" h="2837" extrusionOk="0">
                <a:moveTo>
                  <a:pt x="1" y="1"/>
                </a:moveTo>
                <a:lnTo>
                  <a:pt x="1" y="2836"/>
                </a:lnTo>
                <a:lnTo>
                  <a:pt x="20115" y="2836"/>
                </a:lnTo>
                <a:lnTo>
                  <a:pt x="20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4"/>
          <p:cNvSpPr/>
          <p:nvPr/>
        </p:nvSpPr>
        <p:spPr>
          <a:xfrm>
            <a:off x="-5" y="4857898"/>
            <a:ext cx="2285982" cy="285601"/>
          </a:xfrm>
          <a:custGeom>
            <a:avLst/>
            <a:gdLst/>
            <a:ahLst/>
            <a:cxnLst/>
            <a:rect l="l" t="t" r="r" b="b"/>
            <a:pathLst>
              <a:path w="20116" h="2837" extrusionOk="0">
                <a:moveTo>
                  <a:pt x="1" y="1"/>
                </a:moveTo>
                <a:lnTo>
                  <a:pt x="1" y="2836"/>
                </a:lnTo>
                <a:lnTo>
                  <a:pt x="20115" y="2836"/>
                </a:lnTo>
                <a:lnTo>
                  <a:pt x="201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4"/>
          <p:cNvSpPr/>
          <p:nvPr/>
        </p:nvSpPr>
        <p:spPr>
          <a:xfrm>
            <a:off x="6856393" y="4857898"/>
            <a:ext cx="2285982" cy="285601"/>
          </a:xfrm>
          <a:custGeom>
            <a:avLst/>
            <a:gdLst/>
            <a:ahLst/>
            <a:cxnLst/>
            <a:rect l="l" t="t" r="r" b="b"/>
            <a:pathLst>
              <a:path w="20116" h="2837" extrusionOk="0">
                <a:moveTo>
                  <a:pt x="1" y="1"/>
                </a:moveTo>
                <a:lnTo>
                  <a:pt x="1" y="2836"/>
                </a:lnTo>
                <a:lnTo>
                  <a:pt x="20115" y="2836"/>
                </a:lnTo>
                <a:lnTo>
                  <a:pt x="201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4"/>
          <p:cNvSpPr txBox="1">
            <a:spLocks noGrp="1"/>
          </p:cNvSpPr>
          <p:nvPr>
            <p:ph type="title"/>
          </p:nvPr>
        </p:nvSpPr>
        <p:spPr>
          <a:xfrm>
            <a:off x="2099700" y="3011425"/>
            <a:ext cx="4944600" cy="606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3600"/>
              <a:buNone/>
              <a:defRPr sz="3800">
                <a:solidFill>
                  <a:schemeClr val="lt1"/>
                </a:solidFill>
              </a:defRPr>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endParaRPr/>
          </a:p>
        </p:txBody>
      </p:sp>
      <p:sp>
        <p:nvSpPr>
          <p:cNvPr id="225" name="Google Shape;225;p14"/>
          <p:cNvSpPr txBox="1">
            <a:spLocks noGrp="1"/>
          </p:cNvSpPr>
          <p:nvPr>
            <p:ph type="title" idx="2" hasCustomPrompt="1"/>
          </p:nvPr>
        </p:nvSpPr>
        <p:spPr>
          <a:xfrm>
            <a:off x="3430150" y="1833792"/>
            <a:ext cx="2283600" cy="981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7200"/>
              <a:buNone/>
              <a:defRPr sz="12000">
                <a:solidFill>
                  <a:schemeClr val="lt2"/>
                </a:solidFill>
              </a:defRPr>
            </a:lvl1pPr>
            <a:lvl2pPr lvl="1" algn="ctr" rtl="0">
              <a:spcBef>
                <a:spcPts val="0"/>
              </a:spcBef>
              <a:spcAft>
                <a:spcPts val="0"/>
              </a:spcAft>
              <a:buClr>
                <a:schemeClr val="accent2"/>
              </a:buClr>
              <a:buSzPts val="7200"/>
              <a:buNone/>
              <a:defRPr sz="7200">
                <a:solidFill>
                  <a:schemeClr val="accent2"/>
                </a:solidFill>
              </a:defRPr>
            </a:lvl2pPr>
            <a:lvl3pPr lvl="2" algn="ctr" rtl="0">
              <a:spcBef>
                <a:spcPts val="0"/>
              </a:spcBef>
              <a:spcAft>
                <a:spcPts val="0"/>
              </a:spcAft>
              <a:buClr>
                <a:schemeClr val="accent2"/>
              </a:buClr>
              <a:buSzPts val="7200"/>
              <a:buNone/>
              <a:defRPr sz="7200">
                <a:solidFill>
                  <a:schemeClr val="accent2"/>
                </a:solidFill>
              </a:defRPr>
            </a:lvl3pPr>
            <a:lvl4pPr lvl="3" algn="ctr" rtl="0">
              <a:spcBef>
                <a:spcPts val="0"/>
              </a:spcBef>
              <a:spcAft>
                <a:spcPts val="0"/>
              </a:spcAft>
              <a:buClr>
                <a:schemeClr val="accent2"/>
              </a:buClr>
              <a:buSzPts val="7200"/>
              <a:buNone/>
              <a:defRPr sz="7200">
                <a:solidFill>
                  <a:schemeClr val="accent2"/>
                </a:solidFill>
              </a:defRPr>
            </a:lvl4pPr>
            <a:lvl5pPr lvl="4" algn="ctr" rtl="0">
              <a:spcBef>
                <a:spcPts val="0"/>
              </a:spcBef>
              <a:spcAft>
                <a:spcPts val="0"/>
              </a:spcAft>
              <a:buClr>
                <a:schemeClr val="accent2"/>
              </a:buClr>
              <a:buSzPts val="7200"/>
              <a:buNone/>
              <a:defRPr sz="7200">
                <a:solidFill>
                  <a:schemeClr val="accent2"/>
                </a:solidFill>
              </a:defRPr>
            </a:lvl5pPr>
            <a:lvl6pPr lvl="5" algn="ctr" rtl="0">
              <a:spcBef>
                <a:spcPts val="0"/>
              </a:spcBef>
              <a:spcAft>
                <a:spcPts val="0"/>
              </a:spcAft>
              <a:buClr>
                <a:schemeClr val="accent2"/>
              </a:buClr>
              <a:buSzPts val="7200"/>
              <a:buNone/>
              <a:defRPr sz="7200">
                <a:solidFill>
                  <a:schemeClr val="accent2"/>
                </a:solidFill>
              </a:defRPr>
            </a:lvl6pPr>
            <a:lvl7pPr lvl="6" algn="ctr" rtl="0">
              <a:spcBef>
                <a:spcPts val="0"/>
              </a:spcBef>
              <a:spcAft>
                <a:spcPts val="0"/>
              </a:spcAft>
              <a:buClr>
                <a:schemeClr val="accent2"/>
              </a:buClr>
              <a:buSzPts val="7200"/>
              <a:buNone/>
              <a:defRPr sz="7200">
                <a:solidFill>
                  <a:schemeClr val="accent2"/>
                </a:solidFill>
              </a:defRPr>
            </a:lvl7pPr>
            <a:lvl8pPr lvl="7" algn="ctr" rtl="0">
              <a:spcBef>
                <a:spcPts val="0"/>
              </a:spcBef>
              <a:spcAft>
                <a:spcPts val="0"/>
              </a:spcAft>
              <a:buClr>
                <a:schemeClr val="accent2"/>
              </a:buClr>
              <a:buSzPts val="7200"/>
              <a:buNone/>
              <a:defRPr sz="7200">
                <a:solidFill>
                  <a:schemeClr val="accent2"/>
                </a:solidFill>
              </a:defRPr>
            </a:lvl8pPr>
            <a:lvl9pPr lvl="8" algn="ctr" rtl="0">
              <a:spcBef>
                <a:spcPts val="0"/>
              </a:spcBef>
              <a:spcAft>
                <a:spcPts val="0"/>
              </a:spcAft>
              <a:buClr>
                <a:schemeClr val="accent2"/>
              </a:buClr>
              <a:buSzPts val="7200"/>
              <a:buNone/>
              <a:defRPr sz="7200">
                <a:solidFill>
                  <a:schemeClr val="accent2"/>
                </a:solidFill>
              </a:defRPr>
            </a:lvl9pPr>
          </a:lstStyle>
          <a:p>
            <a:r>
              <a:t>xx%</a:t>
            </a:r>
          </a:p>
        </p:txBody>
      </p:sp>
      <p:sp>
        <p:nvSpPr>
          <p:cNvPr id="226" name="Google Shape;226;p14"/>
          <p:cNvSpPr txBox="1">
            <a:spLocks noGrp="1"/>
          </p:cNvSpPr>
          <p:nvPr>
            <p:ph type="subTitle" idx="1"/>
          </p:nvPr>
        </p:nvSpPr>
        <p:spPr>
          <a:xfrm>
            <a:off x="2504850" y="3563671"/>
            <a:ext cx="4134300" cy="37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400"/>
              <a:buNone/>
              <a:defRPr>
                <a:solidFill>
                  <a:schemeClr val="lt1"/>
                </a:solidFill>
              </a:defRPr>
            </a:lvl1pPr>
            <a:lvl2pPr lvl="1" algn="ctr" rtl="0">
              <a:lnSpc>
                <a:spcPct val="100000"/>
              </a:lnSpc>
              <a:spcBef>
                <a:spcPts val="0"/>
              </a:spcBef>
              <a:spcAft>
                <a:spcPts val="0"/>
              </a:spcAft>
              <a:buClr>
                <a:schemeClr val="accent2"/>
              </a:buClr>
              <a:buSzPts val="1800"/>
              <a:buNone/>
              <a:defRPr sz="1800">
                <a:solidFill>
                  <a:schemeClr val="accent2"/>
                </a:solidFill>
              </a:defRPr>
            </a:lvl2pPr>
            <a:lvl3pPr lvl="2" algn="ctr" rtl="0">
              <a:lnSpc>
                <a:spcPct val="100000"/>
              </a:lnSpc>
              <a:spcBef>
                <a:spcPts val="0"/>
              </a:spcBef>
              <a:spcAft>
                <a:spcPts val="0"/>
              </a:spcAft>
              <a:buClr>
                <a:schemeClr val="accent2"/>
              </a:buClr>
              <a:buSzPts val="1800"/>
              <a:buNone/>
              <a:defRPr sz="1800">
                <a:solidFill>
                  <a:schemeClr val="accent2"/>
                </a:solidFill>
              </a:defRPr>
            </a:lvl3pPr>
            <a:lvl4pPr lvl="3" algn="ctr" rtl="0">
              <a:lnSpc>
                <a:spcPct val="100000"/>
              </a:lnSpc>
              <a:spcBef>
                <a:spcPts val="0"/>
              </a:spcBef>
              <a:spcAft>
                <a:spcPts val="0"/>
              </a:spcAft>
              <a:buClr>
                <a:schemeClr val="accent2"/>
              </a:buClr>
              <a:buSzPts val="1800"/>
              <a:buNone/>
              <a:defRPr sz="1800">
                <a:solidFill>
                  <a:schemeClr val="accent2"/>
                </a:solidFill>
              </a:defRPr>
            </a:lvl4pPr>
            <a:lvl5pPr lvl="4" algn="ctr" rtl="0">
              <a:lnSpc>
                <a:spcPct val="100000"/>
              </a:lnSpc>
              <a:spcBef>
                <a:spcPts val="0"/>
              </a:spcBef>
              <a:spcAft>
                <a:spcPts val="0"/>
              </a:spcAft>
              <a:buClr>
                <a:schemeClr val="accent2"/>
              </a:buClr>
              <a:buSzPts val="1800"/>
              <a:buNone/>
              <a:defRPr sz="1800">
                <a:solidFill>
                  <a:schemeClr val="accent2"/>
                </a:solidFill>
              </a:defRPr>
            </a:lvl5pPr>
            <a:lvl6pPr lvl="5" algn="ctr" rtl="0">
              <a:lnSpc>
                <a:spcPct val="100000"/>
              </a:lnSpc>
              <a:spcBef>
                <a:spcPts val="0"/>
              </a:spcBef>
              <a:spcAft>
                <a:spcPts val="0"/>
              </a:spcAft>
              <a:buClr>
                <a:schemeClr val="accent2"/>
              </a:buClr>
              <a:buSzPts val="1800"/>
              <a:buNone/>
              <a:defRPr sz="1800">
                <a:solidFill>
                  <a:schemeClr val="accent2"/>
                </a:solidFill>
              </a:defRPr>
            </a:lvl6pPr>
            <a:lvl7pPr lvl="6" algn="ctr" rtl="0">
              <a:lnSpc>
                <a:spcPct val="100000"/>
              </a:lnSpc>
              <a:spcBef>
                <a:spcPts val="0"/>
              </a:spcBef>
              <a:spcAft>
                <a:spcPts val="0"/>
              </a:spcAft>
              <a:buClr>
                <a:schemeClr val="accent2"/>
              </a:buClr>
              <a:buSzPts val="1800"/>
              <a:buNone/>
              <a:defRPr sz="1800">
                <a:solidFill>
                  <a:schemeClr val="accent2"/>
                </a:solidFill>
              </a:defRPr>
            </a:lvl7pPr>
            <a:lvl8pPr lvl="7" algn="ctr" rtl="0">
              <a:lnSpc>
                <a:spcPct val="100000"/>
              </a:lnSpc>
              <a:spcBef>
                <a:spcPts val="0"/>
              </a:spcBef>
              <a:spcAft>
                <a:spcPts val="0"/>
              </a:spcAft>
              <a:buClr>
                <a:schemeClr val="accent2"/>
              </a:buClr>
              <a:buSzPts val="1800"/>
              <a:buNone/>
              <a:defRPr sz="1800">
                <a:solidFill>
                  <a:schemeClr val="accent2"/>
                </a:solidFill>
              </a:defRPr>
            </a:lvl8pPr>
            <a:lvl9pPr lvl="8" algn="ctr" rtl="0">
              <a:lnSpc>
                <a:spcPct val="100000"/>
              </a:lnSpc>
              <a:spcBef>
                <a:spcPts val="0"/>
              </a:spcBef>
              <a:spcAft>
                <a:spcPts val="0"/>
              </a:spcAft>
              <a:buClr>
                <a:schemeClr val="accent2"/>
              </a:buClr>
              <a:buSzPts val="1800"/>
              <a:buNone/>
              <a:defRPr sz="1800">
                <a:solidFill>
                  <a:schemeClr val="accent2"/>
                </a:solidFill>
              </a:defRPr>
            </a:lvl9pPr>
          </a:lstStyle>
          <a:p>
            <a:endParaRPr/>
          </a:p>
        </p:txBody>
      </p:sp>
      <p:sp>
        <p:nvSpPr>
          <p:cNvPr id="227" name="Google Shape;227;p14"/>
          <p:cNvSpPr/>
          <p:nvPr/>
        </p:nvSpPr>
        <p:spPr>
          <a:xfrm>
            <a:off x="4716059" y="4568875"/>
            <a:ext cx="1935763" cy="285601"/>
          </a:xfrm>
          <a:custGeom>
            <a:avLst/>
            <a:gdLst/>
            <a:ahLst/>
            <a:cxnLst/>
            <a:rect l="l" t="t" r="r" b="b"/>
            <a:pathLst>
              <a:path w="20116" h="2837" extrusionOk="0">
                <a:moveTo>
                  <a:pt x="1" y="1"/>
                </a:moveTo>
                <a:lnTo>
                  <a:pt x="1" y="2836"/>
                </a:lnTo>
                <a:lnTo>
                  <a:pt x="20115" y="2836"/>
                </a:lnTo>
                <a:lnTo>
                  <a:pt x="201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 name="Google Shape;228;p14"/>
          <p:cNvGrpSpPr/>
          <p:nvPr/>
        </p:nvGrpSpPr>
        <p:grpSpPr>
          <a:xfrm>
            <a:off x="0" y="4543023"/>
            <a:ext cx="9147800" cy="600410"/>
            <a:chOff x="0" y="4858375"/>
            <a:chExt cx="9147800" cy="285000"/>
          </a:xfrm>
        </p:grpSpPr>
        <p:sp>
          <p:nvSpPr>
            <p:cNvPr id="229" name="Google Shape;229;p14"/>
            <p:cNvSpPr/>
            <p:nvPr/>
          </p:nvSpPr>
          <p:spPr>
            <a:xfrm>
              <a:off x="2215700" y="4858375"/>
              <a:ext cx="285000" cy="28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4"/>
            <p:cNvSpPr/>
            <p:nvPr/>
          </p:nvSpPr>
          <p:spPr>
            <a:xfrm>
              <a:off x="0" y="4858375"/>
              <a:ext cx="285000" cy="28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4"/>
            <p:cNvSpPr/>
            <p:nvPr/>
          </p:nvSpPr>
          <p:spPr>
            <a:xfrm>
              <a:off x="4431400" y="4858375"/>
              <a:ext cx="285000" cy="28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4"/>
            <p:cNvSpPr/>
            <p:nvPr/>
          </p:nvSpPr>
          <p:spPr>
            <a:xfrm>
              <a:off x="6647100" y="4858375"/>
              <a:ext cx="285000" cy="28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4"/>
            <p:cNvSpPr/>
            <p:nvPr/>
          </p:nvSpPr>
          <p:spPr>
            <a:xfrm>
              <a:off x="8862800" y="4858375"/>
              <a:ext cx="285000" cy="28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3">
  <p:cSld name="CUSTOM_4">
    <p:bg>
      <p:bgPr>
        <a:solidFill>
          <a:schemeClr val="accent5"/>
        </a:solidFill>
        <a:effectLst/>
      </p:bgPr>
    </p:bg>
    <p:spTree>
      <p:nvGrpSpPr>
        <p:cNvPr id="1" name="Shape 234"/>
        <p:cNvGrpSpPr/>
        <p:nvPr/>
      </p:nvGrpSpPr>
      <p:grpSpPr>
        <a:xfrm>
          <a:off x="0" y="0"/>
          <a:ext cx="0" cy="0"/>
          <a:chOff x="0" y="0"/>
          <a:chExt cx="0" cy="0"/>
        </a:xfrm>
      </p:grpSpPr>
      <p:sp>
        <p:nvSpPr>
          <p:cNvPr id="235" name="Google Shape;235;p15"/>
          <p:cNvSpPr/>
          <p:nvPr/>
        </p:nvSpPr>
        <p:spPr>
          <a:xfrm>
            <a:off x="3446550" y="572175"/>
            <a:ext cx="2245800" cy="224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 name="Google Shape;236;p15"/>
          <p:cNvGrpSpPr/>
          <p:nvPr/>
        </p:nvGrpSpPr>
        <p:grpSpPr>
          <a:xfrm>
            <a:off x="0" y="0"/>
            <a:ext cx="9155649" cy="2286311"/>
            <a:chOff x="0" y="0"/>
            <a:chExt cx="9155649" cy="2286311"/>
          </a:xfrm>
        </p:grpSpPr>
        <p:sp>
          <p:nvSpPr>
            <p:cNvPr id="237" name="Google Shape;237;p15"/>
            <p:cNvSpPr/>
            <p:nvPr/>
          </p:nvSpPr>
          <p:spPr>
            <a:xfrm>
              <a:off x="0"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5"/>
            <p:cNvSpPr/>
            <p:nvPr/>
          </p:nvSpPr>
          <p:spPr>
            <a:xfrm>
              <a:off x="563750" y="1144251"/>
              <a:ext cx="572174" cy="569835"/>
            </a:xfrm>
            <a:custGeom>
              <a:avLst/>
              <a:gdLst/>
              <a:ahLst/>
              <a:cxnLst/>
              <a:rect l="l" t="t" r="r" b="b"/>
              <a:pathLst>
                <a:path w="8073" h="8040" extrusionOk="0">
                  <a:moveTo>
                    <a:pt x="0" y="0"/>
                  </a:moveTo>
                  <a:lnTo>
                    <a:pt x="0" y="8039"/>
                  </a:lnTo>
                  <a:lnTo>
                    <a:pt x="8073" y="8039"/>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5"/>
            <p:cNvSpPr/>
            <p:nvPr/>
          </p:nvSpPr>
          <p:spPr>
            <a:xfrm>
              <a:off x="0" y="1714066"/>
              <a:ext cx="572174" cy="572245"/>
            </a:xfrm>
            <a:custGeom>
              <a:avLst/>
              <a:gdLst/>
              <a:ahLst/>
              <a:cxnLst/>
              <a:rect l="l" t="t" r="r" b="b"/>
              <a:pathLst>
                <a:path w="8073" h="8074" extrusionOk="0">
                  <a:moveTo>
                    <a:pt x="0" y="1"/>
                  </a:moveTo>
                  <a:lnTo>
                    <a:pt x="0" y="8073"/>
                  </a:lnTo>
                  <a:lnTo>
                    <a:pt x="8073" y="8073"/>
                  </a:lnTo>
                  <a:lnTo>
                    <a:pt x="80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5"/>
            <p:cNvSpPr/>
            <p:nvPr/>
          </p:nvSpPr>
          <p:spPr>
            <a:xfrm>
              <a:off x="8578475"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5"/>
            <p:cNvSpPr/>
            <p:nvPr/>
          </p:nvSpPr>
          <p:spPr>
            <a:xfrm>
              <a:off x="8011300" y="1144251"/>
              <a:ext cx="572174" cy="569835"/>
            </a:xfrm>
            <a:custGeom>
              <a:avLst/>
              <a:gdLst/>
              <a:ahLst/>
              <a:cxnLst/>
              <a:rect l="l" t="t" r="r" b="b"/>
              <a:pathLst>
                <a:path w="8073" h="8040" extrusionOk="0">
                  <a:moveTo>
                    <a:pt x="0" y="0"/>
                  </a:moveTo>
                  <a:lnTo>
                    <a:pt x="0" y="8039"/>
                  </a:lnTo>
                  <a:lnTo>
                    <a:pt x="8073" y="8039"/>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5"/>
            <p:cNvSpPr/>
            <p:nvPr/>
          </p:nvSpPr>
          <p:spPr>
            <a:xfrm>
              <a:off x="8583475" y="1714066"/>
              <a:ext cx="572174" cy="572245"/>
            </a:xfrm>
            <a:custGeom>
              <a:avLst/>
              <a:gdLst/>
              <a:ahLst/>
              <a:cxnLst/>
              <a:rect l="l" t="t" r="r" b="b"/>
              <a:pathLst>
                <a:path w="8073" h="8074" extrusionOk="0">
                  <a:moveTo>
                    <a:pt x="0" y="1"/>
                  </a:moveTo>
                  <a:lnTo>
                    <a:pt x="0" y="8073"/>
                  </a:lnTo>
                  <a:lnTo>
                    <a:pt x="8073" y="8073"/>
                  </a:lnTo>
                  <a:lnTo>
                    <a:pt x="80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5"/>
            <p:cNvSpPr/>
            <p:nvPr/>
          </p:nvSpPr>
          <p:spPr>
            <a:xfrm>
              <a:off x="6849291"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5"/>
            <p:cNvSpPr/>
            <p:nvPr/>
          </p:nvSpPr>
          <p:spPr>
            <a:xfrm>
              <a:off x="1723250"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 name="Google Shape;245;p15"/>
          <p:cNvSpPr/>
          <p:nvPr/>
        </p:nvSpPr>
        <p:spPr>
          <a:xfrm>
            <a:off x="6756575" y="4568863"/>
            <a:ext cx="2283619" cy="574627"/>
          </a:xfrm>
          <a:custGeom>
            <a:avLst/>
            <a:gdLst/>
            <a:ahLst/>
            <a:cxnLst/>
            <a:rect l="l" t="t" r="r" b="b"/>
            <a:pathLst>
              <a:path w="20116" h="2837" extrusionOk="0">
                <a:moveTo>
                  <a:pt x="1" y="1"/>
                </a:moveTo>
                <a:lnTo>
                  <a:pt x="1" y="2836"/>
                </a:lnTo>
                <a:lnTo>
                  <a:pt x="20115" y="2836"/>
                </a:lnTo>
                <a:lnTo>
                  <a:pt x="201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5"/>
          <p:cNvSpPr/>
          <p:nvPr/>
        </p:nvSpPr>
        <p:spPr>
          <a:xfrm>
            <a:off x="2284398" y="4857898"/>
            <a:ext cx="2285982" cy="285601"/>
          </a:xfrm>
          <a:custGeom>
            <a:avLst/>
            <a:gdLst/>
            <a:ahLst/>
            <a:cxnLst/>
            <a:rect l="l" t="t" r="r" b="b"/>
            <a:pathLst>
              <a:path w="20116" h="2837" extrusionOk="0">
                <a:moveTo>
                  <a:pt x="1" y="1"/>
                </a:moveTo>
                <a:lnTo>
                  <a:pt x="1" y="2836"/>
                </a:lnTo>
                <a:lnTo>
                  <a:pt x="20115" y="2836"/>
                </a:lnTo>
                <a:lnTo>
                  <a:pt x="20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5"/>
          <p:cNvSpPr/>
          <p:nvPr/>
        </p:nvSpPr>
        <p:spPr>
          <a:xfrm>
            <a:off x="4570370" y="4857898"/>
            <a:ext cx="2285982" cy="285601"/>
          </a:xfrm>
          <a:custGeom>
            <a:avLst/>
            <a:gdLst/>
            <a:ahLst/>
            <a:cxnLst/>
            <a:rect l="l" t="t" r="r" b="b"/>
            <a:pathLst>
              <a:path w="20116" h="2837" extrusionOk="0">
                <a:moveTo>
                  <a:pt x="1" y="1"/>
                </a:moveTo>
                <a:lnTo>
                  <a:pt x="1" y="2836"/>
                </a:lnTo>
                <a:lnTo>
                  <a:pt x="20115" y="2836"/>
                </a:lnTo>
                <a:lnTo>
                  <a:pt x="201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5"/>
          <p:cNvSpPr/>
          <p:nvPr/>
        </p:nvSpPr>
        <p:spPr>
          <a:xfrm>
            <a:off x="-1607" y="4857898"/>
            <a:ext cx="2285982" cy="285601"/>
          </a:xfrm>
          <a:custGeom>
            <a:avLst/>
            <a:gdLst/>
            <a:ahLst/>
            <a:cxnLst/>
            <a:rect l="l" t="t" r="r" b="b"/>
            <a:pathLst>
              <a:path w="20116" h="2837" extrusionOk="0">
                <a:moveTo>
                  <a:pt x="1" y="1"/>
                </a:moveTo>
                <a:lnTo>
                  <a:pt x="1" y="2836"/>
                </a:lnTo>
                <a:lnTo>
                  <a:pt x="20115" y="2836"/>
                </a:lnTo>
                <a:lnTo>
                  <a:pt x="201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5"/>
          <p:cNvSpPr txBox="1">
            <a:spLocks noGrp="1"/>
          </p:cNvSpPr>
          <p:nvPr>
            <p:ph type="title"/>
          </p:nvPr>
        </p:nvSpPr>
        <p:spPr>
          <a:xfrm>
            <a:off x="2099700" y="3011425"/>
            <a:ext cx="4944600" cy="606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sz="38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250" name="Google Shape;250;p15"/>
          <p:cNvSpPr txBox="1">
            <a:spLocks noGrp="1"/>
          </p:cNvSpPr>
          <p:nvPr>
            <p:ph type="title" idx="2" hasCustomPrompt="1"/>
          </p:nvPr>
        </p:nvSpPr>
        <p:spPr>
          <a:xfrm>
            <a:off x="3430150" y="1833792"/>
            <a:ext cx="2283600" cy="981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7200"/>
              <a:buNone/>
              <a:defRPr sz="12000">
                <a:solidFill>
                  <a:schemeClr val="accent5"/>
                </a:solidFill>
              </a:defRPr>
            </a:lvl1pPr>
            <a:lvl2pPr lvl="1" algn="ctr" rtl="0">
              <a:spcBef>
                <a:spcPts val="0"/>
              </a:spcBef>
              <a:spcAft>
                <a:spcPts val="0"/>
              </a:spcAft>
              <a:buClr>
                <a:schemeClr val="accent2"/>
              </a:buClr>
              <a:buSzPts val="7200"/>
              <a:buNone/>
              <a:defRPr sz="7200">
                <a:solidFill>
                  <a:schemeClr val="accent2"/>
                </a:solidFill>
              </a:defRPr>
            </a:lvl2pPr>
            <a:lvl3pPr lvl="2" algn="ctr" rtl="0">
              <a:spcBef>
                <a:spcPts val="0"/>
              </a:spcBef>
              <a:spcAft>
                <a:spcPts val="0"/>
              </a:spcAft>
              <a:buClr>
                <a:schemeClr val="accent2"/>
              </a:buClr>
              <a:buSzPts val="7200"/>
              <a:buNone/>
              <a:defRPr sz="7200">
                <a:solidFill>
                  <a:schemeClr val="accent2"/>
                </a:solidFill>
              </a:defRPr>
            </a:lvl3pPr>
            <a:lvl4pPr lvl="3" algn="ctr" rtl="0">
              <a:spcBef>
                <a:spcPts val="0"/>
              </a:spcBef>
              <a:spcAft>
                <a:spcPts val="0"/>
              </a:spcAft>
              <a:buClr>
                <a:schemeClr val="accent2"/>
              </a:buClr>
              <a:buSzPts val="7200"/>
              <a:buNone/>
              <a:defRPr sz="7200">
                <a:solidFill>
                  <a:schemeClr val="accent2"/>
                </a:solidFill>
              </a:defRPr>
            </a:lvl4pPr>
            <a:lvl5pPr lvl="4" algn="ctr" rtl="0">
              <a:spcBef>
                <a:spcPts val="0"/>
              </a:spcBef>
              <a:spcAft>
                <a:spcPts val="0"/>
              </a:spcAft>
              <a:buClr>
                <a:schemeClr val="accent2"/>
              </a:buClr>
              <a:buSzPts val="7200"/>
              <a:buNone/>
              <a:defRPr sz="7200">
                <a:solidFill>
                  <a:schemeClr val="accent2"/>
                </a:solidFill>
              </a:defRPr>
            </a:lvl5pPr>
            <a:lvl6pPr lvl="5" algn="ctr" rtl="0">
              <a:spcBef>
                <a:spcPts val="0"/>
              </a:spcBef>
              <a:spcAft>
                <a:spcPts val="0"/>
              </a:spcAft>
              <a:buClr>
                <a:schemeClr val="accent2"/>
              </a:buClr>
              <a:buSzPts val="7200"/>
              <a:buNone/>
              <a:defRPr sz="7200">
                <a:solidFill>
                  <a:schemeClr val="accent2"/>
                </a:solidFill>
              </a:defRPr>
            </a:lvl6pPr>
            <a:lvl7pPr lvl="6" algn="ctr" rtl="0">
              <a:spcBef>
                <a:spcPts val="0"/>
              </a:spcBef>
              <a:spcAft>
                <a:spcPts val="0"/>
              </a:spcAft>
              <a:buClr>
                <a:schemeClr val="accent2"/>
              </a:buClr>
              <a:buSzPts val="7200"/>
              <a:buNone/>
              <a:defRPr sz="7200">
                <a:solidFill>
                  <a:schemeClr val="accent2"/>
                </a:solidFill>
              </a:defRPr>
            </a:lvl7pPr>
            <a:lvl8pPr lvl="7" algn="ctr" rtl="0">
              <a:spcBef>
                <a:spcPts val="0"/>
              </a:spcBef>
              <a:spcAft>
                <a:spcPts val="0"/>
              </a:spcAft>
              <a:buClr>
                <a:schemeClr val="accent2"/>
              </a:buClr>
              <a:buSzPts val="7200"/>
              <a:buNone/>
              <a:defRPr sz="7200">
                <a:solidFill>
                  <a:schemeClr val="accent2"/>
                </a:solidFill>
              </a:defRPr>
            </a:lvl8pPr>
            <a:lvl9pPr lvl="8" algn="ctr" rtl="0">
              <a:spcBef>
                <a:spcPts val="0"/>
              </a:spcBef>
              <a:spcAft>
                <a:spcPts val="0"/>
              </a:spcAft>
              <a:buClr>
                <a:schemeClr val="accent2"/>
              </a:buClr>
              <a:buSzPts val="7200"/>
              <a:buNone/>
              <a:defRPr sz="7200">
                <a:solidFill>
                  <a:schemeClr val="accent2"/>
                </a:solidFill>
              </a:defRPr>
            </a:lvl9pPr>
          </a:lstStyle>
          <a:p>
            <a:r>
              <a:t>xx%</a:t>
            </a:r>
          </a:p>
        </p:txBody>
      </p:sp>
      <p:sp>
        <p:nvSpPr>
          <p:cNvPr id="251" name="Google Shape;251;p15"/>
          <p:cNvSpPr txBox="1">
            <a:spLocks noGrp="1"/>
          </p:cNvSpPr>
          <p:nvPr>
            <p:ph type="subTitle" idx="1"/>
          </p:nvPr>
        </p:nvSpPr>
        <p:spPr>
          <a:xfrm>
            <a:off x="2504850" y="3563671"/>
            <a:ext cx="4134300" cy="37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252" name="Google Shape;252;p15"/>
          <p:cNvSpPr/>
          <p:nvPr/>
        </p:nvSpPr>
        <p:spPr>
          <a:xfrm>
            <a:off x="6930500" y="4568875"/>
            <a:ext cx="1935763" cy="285601"/>
          </a:xfrm>
          <a:custGeom>
            <a:avLst/>
            <a:gdLst/>
            <a:ahLst/>
            <a:cxnLst/>
            <a:rect l="l" t="t" r="r" b="b"/>
            <a:pathLst>
              <a:path w="20116" h="2837" extrusionOk="0">
                <a:moveTo>
                  <a:pt x="1" y="1"/>
                </a:moveTo>
                <a:lnTo>
                  <a:pt x="1" y="2836"/>
                </a:lnTo>
                <a:lnTo>
                  <a:pt x="20115" y="2836"/>
                </a:lnTo>
                <a:lnTo>
                  <a:pt x="201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15"/>
          <p:cNvGrpSpPr/>
          <p:nvPr/>
        </p:nvGrpSpPr>
        <p:grpSpPr>
          <a:xfrm>
            <a:off x="0" y="4543023"/>
            <a:ext cx="9147800" cy="600410"/>
            <a:chOff x="0" y="4858375"/>
            <a:chExt cx="9147800" cy="285000"/>
          </a:xfrm>
        </p:grpSpPr>
        <p:sp>
          <p:nvSpPr>
            <p:cNvPr id="254" name="Google Shape;254;p15"/>
            <p:cNvSpPr/>
            <p:nvPr/>
          </p:nvSpPr>
          <p:spPr>
            <a:xfrm>
              <a:off x="2215700" y="4858375"/>
              <a:ext cx="285000" cy="28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5"/>
            <p:cNvSpPr/>
            <p:nvPr/>
          </p:nvSpPr>
          <p:spPr>
            <a:xfrm>
              <a:off x="0" y="4858375"/>
              <a:ext cx="285000" cy="28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5"/>
            <p:cNvSpPr/>
            <p:nvPr/>
          </p:nvSpPr>
          <p:spPr>
            <a:xfrm>
              <a:off x="4431400" y="4858375"/>
              <a:ext cx="285000" cy="28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5"/>
            <p:cNvSpPr/>
            <p:nvPr/>
          </p:nvSpPr>
          <p:spPr>
            <a:xfrm>
              <a:off x="8862800" y="4858375"/>
              <a:ext cx="285000" cy="28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5"/>
            <p:cNvSpPr/>
            <p:nvPr/>
          </p:nvSpPr>
          <p:spPr>
            <a:xfrm>
              <a:off x="6647100" y="4858375"/>
              <a:ext cx="285000" cy="28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able of Contents">
  <p:cSld name="TITLE_AND_BODY_1">
    <p:spTree>
      <p:nvGrpSpPr>
        <p:cNvPr id="1" name="Shape 259"/>
        <p:cNvGrpSpPr/>
        <p:nvPr/>
      </p:nvGrpSpPr>
      <p:grpSpPr>
        <a:xfrm>
          <a:off x="0" y="0"/>
          <a:ext cx="0" cy="0"/>
          <a:chOff x="0" y="0"/>
          <a:chExt cx="0" cy="0"/>
        </a:xfrm>
      </p:grpSpPr>
      <p:sp>
        <p:nvSpPr>
          <p:cNvPr id="260" name="Google Shape;260;p16"/>
          <p:cNvSpPr txBox="1">
            <a:spLocks noGrp="1"/>
          </p:cNvSpPr>
          <p:nvPr>
            <p:ph type="title"/>
          </p:nvPr>
        </p:nvSpPr>
        <p:spPr>
          <a:xfrm>
            <a:off x="424988" y="3084086"/>
            <a:ext cx="2110800" cy="50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700">
                <a:solidFill>
                  <a:schemeClr val="accent5"/>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261" name="Google Shape;261;p16"/>
          <p:cNvSpPr txBox="1">
            <a:spLocks noGrp="1"/>
          </p:cNvSpPr>
          <p:nvPr>
            <p:ph type="subTitle" idx="1"/>
          </p:nvPr>
        </p:nvSpPr>
        <p:spPr>
          <a:xfrm>
            <a:off x="742388" y="3500524"/>
            <a:ext cx="1476000" cy="80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62" name="Google Shape;262;p16"/>
          <p:cNvSpPr txBox="1">
            <a:spLocks noGrp="1"/>
          </p:cNvSpPr>
          <p:nvPr>
            <p:ph type="title" idx="2"/>
          </p:nvPr>
        </p:nvSpPr>
        <p:spPr>
          <a:xfrm>
            <a:off x="2486325" y="3084086"/>
            <a:ext cx="2110800" cy="50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700">
                <a:solidFill>
                  <a:schemeClr val="accent5"/>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263" name="Google Shape;263;p16"/>
          <p:cNvSpPr txBox="1">
            <a:spLocks noGrp="1"/>
          </p:cNvSpPr>
          <p:nvPr>
            <p:ph type="subTitle" idx="3"/>
          </p:nvPr>
        </p:nvSpPr>
        <p:spPr>
          <a:xfrm>
            <a:off x="2803725" y="3500524"/>
            <a:ext cx="1476000" cy="80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64" name="Google Shape;264;p16"/>
          <p:cNvSpPr txBox="1">
            <a:spLocks noGrp="1"/>
          </p:cNvSpPr>
          <p:nvPr>
            <p:ph type="title" idx="4"/>
          </p:nvPr>
        </p:nvSpPr>
        <p:spPr>
          <a:xfrm>
            <a:off x="4547650" y="3084086"/>
            <a:ext cx="2110800" cy="50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700">
                <a:solidFill>
                  <a:schemeClr val="accent5"/>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265" name="Google Shape;265;p16"/>
          <p:cNvSpPr txBox="1">
            <a:spLocks noGrp="1"/>
          </p:cNvSpPr>
          <p:nvPr>
            <p:ph type="subTitle" idx="5"/>
          </p:nvPr>
        </p:nvSpPr>
        <p:spPr>
          <a:xfrm>
            <a:off x="4865050" y="3500524"/>
            <a:ext cx="1476000" cy="80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66" name="Google Shape;266;p16"/>
          <p:cNvSpPr txBox="1">
            <a:spLocks noGrp="1"/>
          </p:cNvSpPr>
          <p:nvPr>
            <p:ph type="title" idx="6"/>
          </p:nvPr>
        </p:nvSpPr>
        <p:spPr>
          <a:xfrm>
            <a:off x="6608412" y="3084086"/>
            <a:ext cx="2110800" cy="50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700">
                <a:solidFill>
                  <a:schemeClr val="accent5"/>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267" name="Google Shape;267;p16"/>
          <p:cNvSpPr txBox="1">
            <a:spLocks noGrp="1"/>
          </p:cNvSpPr>
          <p:nvPr>
            <p:ph type="subTitle" idx="7"/>
          </p:nvPr>
        </p:nvSpPr>
        <p:spPr>
          <a:xfrm>
            <a:off x="6925813" y="3500524"/>
            <a:ext cx="1476000" cy="80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68" name="Google Shape;268;p16"/>
          <p:cNvSpPr txBox="1">
            <a:spLocks noGrp="1"/>
          </p:cNvSpPr>
          <p:nvPr>
            <p:ph type="title" idx="8" hasCustomPrompt="1"/>
          </p:nvPr>
        </p:nvSpPr>
        <p:spPr>
          <a:xfrm>
            <a:off x="590119" y="2347648"/>
            <a:ext cx="1780500" cy="66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None/>
              <a:defRPr sz="7000">
                <a:solidFill>
                  <a:schemeClr val="accent4"/>
                </a:solidFill>
              </a:defRPr>
            </a:lvl1pPr>
            <a:lvl2pPr lvl="1" algn="ctr" rtl="0">
              <a:spcBef>
                <a:spcPts val="0"/>
              </a:spcBef>
              <a:spcAft>
                <a:spcPts val="0"/>
              </a:spcAft>
              <a:buClr>
                <a:schemeClr val="accent1"/>
              </a:buClr>
              <a:buSzPts val="4800"/>
              <a:buNone/>
              <a:defRPr sz="4800">
                <a:solidFill>
                  <a:schemeClr val="accent1"/>
                </a:solidFill>
              </a:defRPr>
            </a:lvl2pPr>
            <a:lvl3pPr lvl="2" algn="ctr" rtl="0">
              <a:spcBef>
                <a:spcPts val="0"/>
              </a:spcBef>
              <a:spcAft>
                <a:spcPts val="0"/>
              </a:spcAft>
              <a:buClr>
                <a:schemeClr val="accent1"/>
              </a:buClr>
              <a:buSzPts val="4800"/>
              <a:buNone/>
              <a:defRPr sz="4800">
                <a:solidFill>
                  <a:schemeClr val="accent1"/>
                </a:solidFill>
              </a:defRPr>
            </a:lvl3pPr>
            <a:lvl4pPr lvl="3" algn="ctr" rtl="0">
              <a:spcBef>
                <a:spcPts val="0"/>
              </a:spcBef>
              <a:spcAft>
                <a:spcPts val="0"/>
              </a:spcAft>
              <a:buClr>
                <a:schemeClr val="accent1"/>
              </a:buClr>
              <a:buSzPts val="4800"/>
              <a:buNone/>
              <a:defRPr sz="4800">
                <a:solidFill>
                  <a:schemeClr val="accent1"/>
                </a:solidFill>
              </a:defRPr>
            </a:lvl4pPr>
            <a:lvl5pPr lvl="4" algn="ctr" rtl="0">
              <a:spcBef>
                <a:spcPts val="0"/>
              </a:spcBef>
              <a:spcAft>
                <a:spcPts val="0"/>
              </a:spcAft>
              <a:buClr>
                <a:schemeClr val="accent1"/>
              </a:buClr>
              <a:buSzPts val="4800"/>
              <a:buNone/>
              <a:defRPr sz="4800">
                <a:solidFill>
                  <a:schemeClr val="accent1"/>
                </a:solidFill>
              </a:defRPr>
            </a:lvl5pPr>
            <a:lvl6pPr lvl="5" algn="ctr" rtl="0">
              <a:spcBef>
                <a:spcPts val="0"/>
              </a:spcBef>
              <a:spcAft>
                <a:spcPts val="0"/>
              </a:spcAft>
              <a:buClr>
                <a:schemeClr val="accent1"/>
              </a:buClr>
              <a:buSzPts val="4800"/>
              <a:buNone/>
              <a:defRPr sz="4800">
                <a:solidFill>
                  <a:schemeClr val="accent1"/>
                </a:solidFill>
              </a:defRPr>
            </a:lvl6pPr>
            <a:lvl7pPr lvl="6" algn="ctr" rtl="0">
              <a:spcBef>
                <a:spcPts val="0"/>
              </a:spcBef>
              <a:spcAft>
                <a:spcPts val="0"/>
              </a:spcAft>
              <a:buClr>
                <a:schemeClr val="accent1"/>
              </a:buClr>
              <a:buSzPts val="4800"/>
              <a:buNone/>
              <a:defRPr sz="4800">
                <a:solidFill>
                  <a:schemeClr val="accent1"/>
                </a:solidFill>
              </a:defRPr>
            </a:lvl7pPr>
            <a:lvl8pPr lvl="7" algn="ctr" rtl="0">
              <a:spcBef>
                <a:spcPts val="0"/>
              </a:spcBef>
              <a:spcAft>
                <a:spcPts val="0"/>
              </a:spcAft>
              <a:buClr>
                <a:schemeClr val="accent1"/>
              </a:buClr>
              <a:buSzPts val="4800"/>
              <a:buNone/>
              <a:defRPr sz="4800">
                <a:solidFill>
                  <a:schemeClr val="accent1"/>
                </a:solidFill>
              </a:defRPr>
            </a:lvl8pPr>
            <a:lvl9pPr lvl="8" algn="ctr" rtl="0">
              <a:spcBef>
                <a:spcPts val="0"/>
              </a:spcBef>
              <a:spcAft>
                <a:spcPts val="0"/>
              </a:spcAft>
              <a:buClr>
                <a:schemeClr val="accent1"/>
              </a:buClr>
              <a:buSzPts val="4800"/>
              <a:buNone/>
              <a:defRPr sz="4800">
                <a:solidFill>
                  <a:schemeClr val="accent1"/>
                </a:solidFill>
              </a:defRPr>
            </a:lvl9pPr>
          </a:lstStyle>
          <a:p>
            <a:r>
              <a:t>xx%</a:t>
            </a:r>
          </a:p>
        </p:txBody>
      </p:sp>
      <p:sp>
        <p:nvSpPr>
          <p:cNvPr id="269" name="Google Shape;269;p16"/>
          <p:cNvSpPr txBox="1">
            <a:spLocks noGrp="1"/>
          </p:cNvSpPr>
          <p:nvPr>
            <p:ph type="title" idx="9" hasCustomPrompt="1"/>
          </p:nvPr>
        </p:nvSpPr>
        <p:spPr>
          <a:xfrm>
            <a:off x="2651461" y="2347648"/>
            <a:ext cx="1780500" cy="66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None/>
              <a:defRPr sz="7000"/>
            </a:lvl1pPr>
            <a:lvl2pPr lvl="1" algn="ctr" rtl="0">
              <a:spcBef>
                <a:spcPts val="0"/>
              </a:spcBef>
              <a:spcAft>
                <a:spcPts val="0"/>
              </a:spcAft>
              <a:buClr>
                <a:schemeClr val="accent1"/>
              </a:buClr>
              <a:buSzPts val="4800"/>
              <a:buNone/>
              <a:defRPr sz="4800">
                <a:solidFill>
                  <a:schemeClr val="accent1"/>
                </a:solidFill>
              </a:defRPr>
            </a:lvl2pPr>
            <a:lvl3pPr lvl="2" algn="ctr" rtl="0">
              <a:spcBef>
                <a:spcPts val="0"/>
              </a:spcBef>
              <a:spcAft>
                <a:spcPts val="0"/>
              </a:spcAft>
              <a:buClr>
                <a:schemeClr val="accent1"/>
              </a:buClr>
              <a:buSzPts val="4800"/>
              <a:buNone/>
              <a:defRPr sz="4800">
                <a:solidFill>
                  <a:schemeClr val="accent1"/>
                </a:solidFill>
              </a:defRPr>
            </a:lvl3pPr>
            <a:lvl4pPr lvl="3" algn="ctr" rtl="0">
              <a:spcBef>
                <a:spcPts val="0"/>
              </a:spcBef>
              <a:spcAft>
                <a:spcPts val="0"/>
              </a:spcAft>
              <a:buClr>
                <a:schemeClr val="accent1"/>
              </a:buClr>
              <a:buSzPts val="4800"/>
              <a:buNone/>
              <a:defRPr sz="4800">
                <a:solidFill>
                  <a:schemeClr val="accent1"/>
                </a:solidFill>
              </a:defRPr>
            </a:lvl4pPr>
            <a:lvl5pPr lvl="4" algn="ctr" rtl="0">
              <a:spcBef>
                <a:spcPts val="0"/>
              </a:spcBef>
              <a:spcAft>
                <a:spcPts val="0"/>
              </a:spcAft>
              <a:buClr>
                <a:schemeClr val="accent1"/>
              </a:buClr>
              <a:buSzPts val="4800"/>
              <a:buNone/>
              <a:defRPr sz="4800">
                <a:solidFill>
                  <a:schemeClr val="accent1"/>
                </a:solidFill>
              </a:defRPr>
            </a:lvl5pPr>
            <a:lvl6pPr lvl="5" algn="ctr" rtl="0">
              <a:spcBef>
                <a:spcPts val="0"/>
              </a:spcBef>
              <a:spcAft>
                <a:spcPts val="0"/>
              </a:spcAft>
              <a:buClr>
                <a:schemeClr val="accent1"/>
              </a:buClr>
              <a:buSzPts val="4800"/>
              <a:buNone/>
              <a:defRPr sz="4800">
                <a:solidFill>
                  <a:schemeClr val="accent1"/>
                </a:solidFill>
              </a:defRPr>
            </a:lvl6pPr>
            <a:lvl7pPr lvl="6" algn="ctr" rtl="0">
              <a:spcBef>
                <a:spcPts val="0"/>
              </a:spcBef>
              <a:spcAft>
                <a:spcPts val="0"/>
              </a:spcAft>
              <a:buClr>
                <a:schemeClr val="accent1"/>
              </a:buClr>
              <a:buSzPts val="4800"/>
              <a:buNone/>
              <a:defRPr sz="4800">
                <a:solidFill>
                  <a:schemeClr val="accent1"/>
                </a:solidFill>
              </a:defRPr>
            </a:lvl7pPr>
            <a:lvl8pPr lvl="7" algn="ctr" rtl="0">
              <a:spcBef>
                <a:spcPts val="0"/>
              </a:spcBef>
              <a:spcAft>
                <a:spcPts val="0"/>
              </a:spcAft>
              <a:buClr>
                <a:schemeClr val="accent1"/>
              </a:buClr>
              <a:buSzPts val="4800"/>
              <a:buNone/>
              <a:defRPr sz="4800">
                <a:solidFill>
                  <a:schemeClr val="accent1"/>
                </a:solidFill>
              </a:defRPr>
            </a:lvl8pPr>
            <a:lvl9pPr lvl="8" algn="ctr" rtl="0">
              <a:spcBef>
                <a:spcPts val="0"/>
              </a:spcBef>
              <a:spcAft>
                <a:spcPts val="0"/>
              </a:spcAft>
              <a:buClr>
                <a:schemeClr val="accent1"/>
              </a:buClr>
              <a:buSzPts val="4800"/>
              <a:buNone/>
              <a:defRPr sz="4800">
                <a:solidFill>
                  <a:schemeClr val="accent1"/>
                </a:solidFill>
              </a:defRPr>
            </a:lvl9pPr>
          </a:lstStyle>
          <a:p>
            <a:r>
              <a:t>xx%</a:t>
            </a:r>
          </a:p>
        </p:txBody>
      </p:sp>
      <p:sp>
        <p:nvSpPr>
          <p:cNvPr id="270" name="Google Shape;270;p16"/>
          <p:cNvSpPr txBox="1">
            <a:spLocks noGrp="1"/>
          </p:cNvSpPr>
          <p:nvPr>
            <p:ph type="title" idx="13" hasCustomPrompt="1"/>
          </p:nvPr>
        </p:nvSpPr>
        <p:spPr>
          <a:xfrm>
            <a:off x="4712863" y="2347648"/>
            <a:ext cx="1780500" cy="66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None/>
              <a:defRPr sz="7000">
                <a:solidFill>
                  <a:schemeClr val="accent2"/>
                </a:solidFill>
              </a:defRPr>
            </a:lvl1pPr>
            <a:lvl2pPr lvl="1" algn="ctr" rtl="0">
              <a:spcBef>
                <a:spcPts val="0"/>
              </a:spcBef>
              <a:spcAft>
                <a:spcPts val="0"/>
              </a:spcAft>
              <a:buClr>
                <a:schemeClr val="accent1"/>
              </a:buClr>
              <a:buSzPts val="4800"/>
              <a:buNone/>
              <a:defRPr sz="4800">
                <a:solidFill>
                  <a:schemeClr val="accent1"/>
                </a:solidFill>
              </a:defRPr>
            </a:lvl2pPr>
            <a:lvl3pPr lvl="2" algn="ctr" rtl="0">
              <a:spcBef>
                <a:spcPts val="0"/>
              </a:spcBef>
              <a:spcAft>
                <a:spcPts val="0"/>
              </a:spcAft>
              <a:buClr>
                <a:schemeClr val="accent1"/>
              </a:buClr>
              <a:buSzPts val="4800"/>
              <a:buNone/>
              <a:defRPr sz="4800">
                <a:solidFill>
                  <a:schemeClr val="accent1"/>
                </a:solidFill>
              </a:defRPr>
            </a:lvl3pPr>
            <a:lvl4pPr lvl="3" algn="ctr" rtl="0">
              <a:spcBef>
                <a:spcPts val="0"/>
              </a:spcBef>
              <a:spcAft>
                <a:spcPts val="0"/>
              </a:spcAft>
              <a:buClr>
                <a:schemeClr val="accent1"/>
              </a:buClr>
              <a:buSzPts val="4800"/>
              <a:buNone/>
              <a:defRPr sz="4800">
                <a:solidFill>
                  <a:schemeClr val="accent1"/>
                </a:solidFill>
              </a:defRPr>
            </a:lvl4pPr>
            <a:lvl5pPr lvl="4" algn="ctr" rtl="0">
              <a:spcBef>
                <a:spcPts val="0"/>
              </a:spcBef>
              <a:spcAft>
                <a:spcPts val="0"/>
              </a:spcAft>
              <a:buClr>
                <a:schemeClr val="accent1"/>
              </a:buClr>
              <a:buSzPts val="4800"/>
              <a:buNone/>
              <a:defRPr sz="4800">
                <a:solidFill>
                  <a:schemeClr val="accent1"/>
                </a:solidFill>
              </a:defRPr>
            </a:lvl5pPr>
            <a:lvl6pPr lvl="5" algn="ctr" rtl="0">
              <a:spcBef>
                <a:spcPts val="0"/>
              </a:spcBef>
              <a:spcAft>
                <a:spcPts val="0"/>
              </a:spcAft>
              <a:buClr>
                <a:schemeClr val="accent1"/>
              </a:buClr>
              <a:buSzPts val="4800"/>
              <a:buNone/>
              <a:defRPr sz="4800">
                <a:solidFill>
                  <a:schemeClr val="accent1"/>
                </a:solidFill>
              </a:defRPr>
            </a:lvl6pPr>
            <a:lvl7pPr lvl="6" algn="ctr" rtl="0">
              <a:spcBef>
                <a:spcPts val="0"/>
              </a:spcBef>
              <a:spcAft>
                <a:spcPts val="0"/>
              </a:spcAft>
              <a:buClr>
                <a:schemeClr val="accent1"/>
              </a:buClr>
              <a:buSzPts val="4800"/>
              <a:buNone/>
              <a:defRPr sz="4800">
                <a:solidFill>
                  <a:schemeClr val="accent1"/>
                </a:solidFill>
              </a:defRPr>
            </a:lvl7pPr>
            <a:lvl8pPr lvl="7" algn="ctr" rtl="0">
              <a:spcBef>
                <a:spcPts val="0"/>
              </a:spcBef>
              <a:spcAft>
                <a:spcPts val="0"/>
              </a:spcAft>
              <a:buClr>
                <a:schemeClr val="accent1"/>
              </a:buClr>
              <a:buSzPts val="4800"/>
              <a:buNone/>
              <a:defRPr sz="4800">
                <a:solidFill>
                  <a:schemeClr val="accent1"/>
                </a:solidFill>
              </a:defRPr>
            </a:lvl8pPr>
            <a:lvl9pPr lvl="8" algn="ctr" rtl="0">
              <a:spcBef>
                <a:spcPts val="0"/>
              </a:spcBef>
              <a:spcAft>
                <a:spcPts val="0"/>
              </a:spcAft>
              <a:buClr>
                <a:schemeClr val="accent1"/>
              </a:buClr>
              <a:buSzPts val="4800"/>
              <a:buNone/>
              <a:defRPr sz="4800">
                <a:solidFill>
                  <a:schemeClr val="accent1"/>
                </a:solidFill>
              </a:defRPr>
            </a:lvl9pPr>
          </a:lstStyle>
          <a:p>
            <a:r>
              <a:t>xx%</a:t>
            </a:r>
          </a:p>
        </p:txBody>
      </p:sp>
      <p:sp>
        <p:nvSpPr>
          <p:cNvPr id="271" name="Google Shape;271;p16"/>
          <p:cNvSpPr txBox="1">
            <a:spLocks noGrp="1"/>
          </p:cNvSpPr>
          <p:nvPr>
            <p:ph type="title" idx="14" hasCustomPrompt="1"/>
          </p:nvPr>
        </p:nvSpPr>
        <p:spPr>
          <a:xfrm>
            <a:off x="6773557" y="2347648"/>
            <a:ext cx="1780500" cy="66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None/>
              <a:defRPr sz="7000">
                <a:solidFill>
                  <a:schemeClr val="accent1"/>
                </a:solidFill>
              </a:defRPr>
            </a:lvl1pPr>
            <a:lvl2pPr lvl="1" algn="ctr" rtl="0">
              <a:spcBef>
                <a:spcPts val="0"/>
              </a:spcBef>
              <a:spcAft>
                <a:spcPts val="0"/>
              </a:spcAft>
              <a:buClr>
                <a:schemeClr val="accent1"/>
              </a:buClr>
              <a:buSzPts val="4800"/>
              <a:buNone/>
              <a:defRPr sz="4800">
                <a:solidFill>
                  <a:schemeClr val="accent1"/>
                </a:solidFill>
              </a:defRPr>
            </a:lvl2pPr>
            <a:lvl3pPr lvl="2" algn="ctr" rtl="0">
              <a:spcBef>
                <a:spcPts val="0"/>
              </a:spcBef>
              <a:spcAft>
                <a:spcPts val="0"/>
              </a:spcAft>
              <a:buClr>
                <a:schemeClr val="accent1"/>
              </a:buClr>
              <a:buSzPts val="4800"/>
              <a:buNone/>
              <a:defRPr sz="4800">
                <a:solidFill>
                  <a:schemeClr val="accent1"/>
                </a:solidFill>
              </a:defRPr>
            </a:lvl3pPr>
            <a:lvl4pPr lvl="3" algn="ctr" rtl="0">
              <a:spcBef>
                <a:spcPts val="0"/>
              </a:spcBef>
              <a:spcAft>
                <a:spcPts val="0"/>
              </a:spcAft>
              <a:buClr>
                <a:schemeClr val="accent1"/>
              </a:buClr>
              <a:buSzPts val="4800"/>
              <a:buNone/>
              <a:defRPr sz="4800">
                <a:solidFill>
                  <a:schemeClr val="accent1"/>
                </a:solidFill>
              </a:defRPr>
            </a:lvl4pPr>
            <a:lvl5pPr lvl="4" algn="ctr" rtl="0">
              <a:spcBef>
                <a:spcPts val="0"/>
              </a:spcBef>
              <a:spcAft>
                <a:spcPts val="0"/>
              </a:spcAft>
              <a:buClr>
                <a:schemeClr val="accent1"/>
              </a:buClr>
              <a:buSzPts val="4800"/>
              <a:buNone/>
              <a:defRPr sz="4800">
                <a:solidFill>
                  <a:schemeClr val="accent1"/>
                </a:solidFill>
              </a:defRPr>
            </a:lvl5pPr>
            <a:lvl6pPr lvl="5" algn="ctr" rtl="0">
              <a:spcBef>
                <a:spcPts val="0"/>
              </a:spcBef>
              <a:spcAft>
                <a:spcPts val="0"/>
              </a:spcAft>
              <a:buClr>
                <a:schemeClr val="accent1"/>
              </a:buClr>
              <a:buSzPts val="4800"/>
              <a:buNone/>
              <a:defRPr sz="4800">
                <a:solidFill>
                  <a:schemeClr val="accent1"/>
                </a:solidFill>
              </a:defRPr>
            </a:lvl6pPr>
            <a:lvl7pPr lvl="6" algn="ctr" rtl="0">
              <a:spcBef>
                <a:spcPts val="0"/>
              </a:spcBef>
              <a:spcAft>
                <a:spcPts val="0"/>
              </a:spcAft>
              <a:buClr>
                <a:schemeClr val="accent1"/>
              </a:buClr>
              <a:buSzPts val="4800"/>
              <a:buNone/>
              <a:defRPr sz="4800">
                <a:solidFill>
                  <a:schemeClr val="accent1"/>
                </a:solidFill>
              </a:defRPr>
            </a:lvl7pPr>
            <a:lvl8pPr lvl="7" algn="ctr" rtl="0">
              <a:spcBef>
                <a:spcPts val="0"/>
              </a:spcBef>
              <a:spcAft>
                <a:spcPts val="0"/>
              </a:spcAft>
              <a:buClr>
                <a:schemeClr val="accent1"/>
              </a:buClr>
              <a:buSzPts val="4800"/>
              <a:buNone/>
              <a:defRPr sz="4800">
                <a:solidFill>
                  <a:schemeClr val="accent1"/>
                </a:solidFill>
              </a:defRPr>
            </a:lvl8pPr>
            <a:lvl9pPr lvl="8" algn="ctr" rtl="0">
              <a:spcBef>
                <a:spcPts val="0"/>
              </a:spcBef>
              <a:spcAft>
                <a:spcPts val="0"/>
              </a:spcAft>
              <a:buClr>
                <a:schemeClr val="accent1"/>
              </a:buClr>
              <a:buSzPts val="4800"/>
              <a:buNone/>
              <a:defRPr sz="4800">
                <a:solidFill>
                  <a:schemeClr val="accent1"/>
                </a:solidFill>
              </a:defRPr>
            </a:lvl9pPr>
          </a:lstStyle>
          <a:p>
            <a:r>
              <a:t>xx%</a:t>
            </a:r>
          </a:p>
        </p:txBody>
      </p:sp>
      <p:sp>
        <p:nvSpPr>
          <p:cNvPr id="272" name="Google Shape;272;p16"/>
          <p:cNvSpPr/>
          <p:nvPr/>
        </p:nvSpPr>
        <p:spPr>
          <a:xfrm>
            <a:off x="17428113" y="2603625"/>
            <a:ext cx="4292825" cy="2726575"/>
          </a:xfrm>
          <a:custGeom>
            <a:avLst/>
            <a:gdLst/>
            <a:ahLst/>
            <a:cxnLst/>
            <a:rect l="l" t="t" r="r" b="b"/>
            <a:pathLst>
              <a:path w="171713" h="109063" extrusionOk="0">
                <a:moveTo>
                  <a:pt x="104963" y="0"/>
                </a:moveTo>
                <a:cubicBezTo>
                  <a:pt x="94846" y="0"/>
                  <a:pt x="84717" y="2175"/>
                  <a:pt x="75200" y="6766"/>
                </a:cubicBezTo>
                <a:cubicBezTo>
                  <a:pt x="53031" y="17470"/>
                  <a:pt x="35052" y="36055"/>
                  <a:pt x="18384" y="53760"/>
                </a:cubicBezTo>
                <a:cubicBezTo>
                  <a:pt x="10252" y="62404"/>
                  <a:pt x="0" y="71214"/>
                  <a:pt x="322" y="84323"/>
                </a:cubicBezTo>
                <a:cubicBezTo>
                  <a:pt x="643" y="97587"/>
                  <a:pt x="23241" y="99551"/>
                  <a:pt x="33374" y="101992"/>
                </a:cubicBezTo>
                <a:cubicBezTo>
                  <a:pt x="50596" y="106140"/>
                  <a:pt x="69232" y="109063"/>
                  <a:pt x="87686" y="109063"/>
                </a:cubicBezTo>
                <a:cubicBezTo>
                  <a:pt x="103447" y="109063"/>
                  <a:pt x="119075" y="106931"/>
                  <a:pt x="133577" y="101611"/>
                </a:cubicBezTo>
                <a:lnTo>
                  <a:pt x="134255" y="101361"/>
                </a:lnTo>
                <a:cubicBezTo>
                  <a:pt x="154198" y="93836"/>
                  <a:pt x="170867" y="77858"/>
                  <a:pt x="171331" y="55463"/>
                </a:cubicBezTo>
                <a:cubicBezTo>
                  <a:pt x="171712" y="36936"/>
                  <a:pt x="160782" y="21566"/>
                  <a:pt x="145364" y="11921"/>
                </a:cubicBezTo>
                <a:cubicBezTo>
                  <a:pt x="133031" y="4191"/>
                  <a:pt x="119008" y="0"/>
                  <a:pt x="104963" y="0"/>
                </a:cubicBezTo>
                <a:close/>
              </a:path>
            </a:pathLst>
          </a:custGeom>
          <a:solidFill>
            <a:srgbClr val="0291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6"/>
          <p:cNvSpPr/>
          <p:nvPr/>
        </p:nvSpPr>
        <p:spPr>
          <a:xfrm>
            <a:off x="18307688" y="3179050"/>
            <a:ext cx="3032250" cy="1753225"/>
          </a:xfrm>
          <a:custGeom>
            <a:avLst/>
            <a:gdLst/>
            <a:ahLst/>
            <a:cxnLst/>
            <a:rect l="l" t="t" r="r" b="b"/>
            <a:pathLst>
              <a:path w="121290" h="70129" extrusionOk="0">
                <a:moveTo>
                  <a:pt x="71233" y="1"/>
                </a:moveTo>
                <a:cubicBezTo>
                  <a:pt x="59531" y="1"/>
                  <a:pt x="48529" y="4166"/>
                  <a:pt x="38255" y="12479"/>
                </a:cubicBezTo>
                <a:cubicBezTo>
                  <a:pt x="27063" y="21551"/>
                  <a:pt x="13228" y="34077"/>
                  <a:pt x="8097" y="48043"/>
                </a:cubicBezTo>
                <a:cubicBezTo>
                  <a:pt x="0" y="70129"/>
                  <a:pt x="33469" y="68069"/>
                  <a:pt x="46732" y="68438"/>
                </a:cubicBezTo>
                <a:cubicBezTo>
                  <a:pt x="48053" y="68474"/>
                  <a:pt x="49385" y="68493"/>
                  <a:pt x="50725" y="68493"/>
                </a:cubicBezTo>
                <a:cubicBezTo>
                  <a:pt x="70704" y="68493"/>
                  <a:pt x="92398" y="64259"/>
                  <a:pt x="105966" y="48626"/>
                </a:cubicBezTo>
                <a:cubicBezTo>
                  <a:pt x="121289" y="30957"/>
                  <a:pt x="111228" y="11074"/>
                  <a:pt x="91345" y="3799"/>
                </a:cubicBezTo>
                <a:cubicBezTo>
                  <a:pt x="85582" y="1692"/>
                  <a:pt x="79975" y="465"/>
                  <a:pt x="74510" y="108"/>
                </a:cubicBezTo>
                <a:cubicBezTo>
                  <a:pt x="73411" y="36"/>
                  <a:pt x="72319" y="1"/>
                  <a:pt x="71233" y="1"/>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6"/>
          <p:cNvSpPr/>
          <p:nvPr/>
        </p:nvSpPr>
        <p:spPr>
          <a:xfrm>
            <a:off x="17886213" y="4302900"/>
            <a:ext cx="296475" cy="285600"/>
          </a:xfrm>
          <a:custGeom>
            <a:avLst/>
            <a:gdLst/>
            <a:ahLst/>
            <a:cxnLst/>
            <a:rect l="l" t="t" r="r" b="b"/>
            <a:pathLst>
              <a:path w="11859" h="11424" extrusionOk="0">
                <a:moveTo>
                  <a:pt x="6156" y="2148"/>
                </a:moveTo>
                <a:cubicBezTo>
                  <a:pt x="8120" y="2148"/>
                  <a:pt x="9716" y="3744"/>
                  <a:pt x="9716" y="5708"/>
                </a:cubicBezTo>
                <a:cubicBezTo>
                  <a:pt x="9707" y="7851"/>
                  <a:pt x="7956" y="9268"/>
                  <a:pt x="6130" y="9268"/>
                </a:cubicBezTo>
                <a:cubicBezTo>
                  <a:pt x="5257" y="9268"/>
                  <a:pt x="4367" y="8944"/>
                  <a:pt x="3643" y="8220"/>
                </a:cubicBezTo>
                <a:cubicBezTo>
                  <a:pt x="1405" y="5982"/>
                  <a:pt x="2988" y="2148"/>
                  <a:pt x="6156" y="2148"/>
                </a:cubicBezTo>
                <a:close/>
                <a:moveTo>
                  <a:pt x="6155" y="1"/>
                </a:moveTo>
                <a:cubicBezTo>
                  <a:pt x="4670" y="1"/>
                  <a:pt x="3211" y="580"/>
                  <a:pt x="2119" y="1672"/>
                </a:cubicBezTo>
                <a:cubicBezTo>
                  <a:pt x="488" y="3303"/>
                  <a:pt x="0" y="5756"/>
                  <a:pt x="881" y="7887"/>
                </a:cubicBezTo>
                <a:cubicBezTo>
                  <a:pt x="1762" y="10030"/>
                  <a:pt x="3846" y="11423"/>
                  <a:pt x="6156" y="11423"/>
                </a:cubicBezTo>
                <a:cubicBezTo>
                  <a:pt x="9311" y="11411"/>
                  <a:pt x="11859" y="8863"/>
                  <a:pt x="11859" y="5708"/>
                </a:cubicBezTo>
                <a:cubicBezTo>
                  <a:pt x="11859" y="3398"/>
                  <a:pt x="10478" y="1315"/>
                  <a:pt x="8334" y="434"/>
                </a:cubicBezTo>
                <a:cubicBezTo>
                  <a:pt x="7629" y="142"/>
                  <a:pt x="6889" y="1"/>
                  <a:pt x="6155" y="1"/>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6"/>
          <p:cNvSpPr/>
          <p:nvPr/>
        </p:nvSpPr>
        <p:spPr>
          <a:xfrm>
            <a:off x="17059613" y="5597400"/>
            <a:ext cx="296475" cy="285600"/>
          </a:xfrm>
          <a:custGeom>
            <a:avLst/>
            <a:gdLst/>
            <a:ahLst/>
            <a:cxnLst/>
            <a:rect l="l" t="t" r="r" b="b"/>
            <a:pathLst>
              <a:path w="11859" h="11424" extrusionOk="0">
                <a:moveTo>
                  <a:pt x="6156" y="2148"/>
                </a:moveTo>
                <a:cubicBezTo>
                  <a:pt x="8120" y="2160"/>
                  <a:pt x="9704" y="3744"/>
                  <a:pt x="9704" y="5708"/>
                </a:cubicBezTo>
                <a:cubicBezTo>
                  <a:pt x="9704" y="7851"/>
                  <a:pt x="7955" y="9269"/>
                  <a:pt x="6130" y="9269"/>
                </a:cubicBezTo>
                <a:cubicBezTo>
                  <a:pt x="5257" y="9269"/>
                  <a:pt x="4368" y="8945"/>
                  <a:pt x="3644" y="8220"/>
                </a:cubicBezTo>
                <a:cubicBezTo>
                  <a:pt x="1393" y="5982"/>
                  <a:pt x="2989" y="2148"/>
                  <a:pt x="6156" y="2148"/>
                </a:cubicBezTo>
                <a:close/>
                <a:moveTo>
                  <a:pt x="6156" y="1"/>
                </a:moveTo>
                <a:cubicBezTo>
                  <a:pt x="4671" y="1"/>
                  <a:pt x="3211" y="580"/>
                  <a:pt x="2120" y="1672"/>
                </a:cubicBezTo>
                <a:cubicBezTo>
                  <a:pt x="489" y="3303"/>
                  <a:pt x="0" y="5756"/>
                  <a:pt x="881" y="7887"/>
                </a:cubicBezTo>
                <a:cubicBezTo>
                  <a:pt x="1762" y="10030"/>
                  <a:pt x="3846" y="11423"/>
                  <a:pt x="6156" y="11423"/>
                </a:cubicBezTo>
                <a:cubicBezTo>
                  <a:pt x="9311" y="11411"/>
                  <a:pt x="11859" y="8863"/>
                  <a:pt x="11859" y="5708"/>
                </a:cubicBezTo>
                <a:cubicBezTo>
                  <a:pt x="11859" y="3398"/>
                  <a:pt x="10478" y="1315"/>
                  <a:pt x="8335" y="434"/>
                </a:cubicBezTo>
                <a:cubicBezTo>
                  <a:pt x="7630" y="142"/>
                  <a:pt x="6890" y="1"/>
                  <a:pt x="6156" y="1"/>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6"/>
          <p:cNvSpPr/>
          <p:nvPr/>
        </p:nvSpPr>
        <p:spPr>
          <a:xfrm>
            <a:off x="20209113" y="3662650"/>
            <a:ext cx="296775" cy="285575"/>
          </a:xfrm>
          <a:custGeom>
            <a:avLst/>
            <a:gdLst/>
            <a:ahLst/>
            <a:cxnLst/>
            <a:rect l="l" t="t" r="r" b="b"/>
            <a:pathLst>
              <a:path w="11871" h="11423" extrusionOk="0">
                <a:moveTo>
                  <a:pt x="6156" y="2148"/>
                </a:moveTo>
                <a:cubicBezTo>
                  <a:pt x="8120" y="2160"/>
                  <a:pt x="9704" y="3743"/>
                  <a:pt x="9716" y="5708"/>
                </a:cubicBezTo>
                <a:cubicBezTo>
                  <a:pt x="9716" y="7850"/>
                  <a:pt x="7961" y="9268"/>
                  <a:pt x="6133" y="9268"/>
                </a:cubicBezTo>
                <a:cubicBezTo>
                  <a:pt x="5259" y="9268"/>
                  <a:pt x="4368" y="8944"/>
                  <a:pt x="3644" y="8220"/>
                </a:cubicBezTo>
                <a:cubicBezTo>
                  <a:pt x="1405" y="5982"/>
                  <a:pt x="2989" y="2148"/>
                  <a:pt x="6156" y="2148"/>
                </a:cubicBezTo>
                <a:close/>
                <a:moveTo>
                  <a:pt x="6159" y="0"/>
                </a:moveTo>
                <a:cubicBezTo>
                  <a:pt x="4671" y="0"/>
                  <a:pt x="3211" y="580"/>
                  <a:pt x="2120" y="1672"/>
                </a:cubicBezTo>
                <a:cubicBezTo>
                  <a:pt x="489" y="3303"/>
                  <a:pt x="0" y="5755"/>
                  <a:pt x="881" y="7899"/>
                </a:cubicBezTo>
                <a:cubicBezTo>
                  <a:pt x="1763" y="10030"/>
                  <a:pt x="3846" y="11423"/>
                  <a:pt x="6156" y="11423"/>
                </a:cubicBezTo>
                <a:cubicBezTo>
                  <a:pt x="9311" y="11411"/>
                  <a:pt x="11859" y="8863"/>
                  <a:pt x="11859" y="5708"/>
                </a:cubicBezTo>
                <a:cubicBezTo>
                  <a:pt x="11871" y="3398"/>
                  <a:pt x="10478" y="1314"/>
                  <a:pt x="8347" y="433"/>
                </a:cubicBezTo>
                <a:cubicBezTo>
                  <a:pt x="7638" y="142"/>
                  <a:pt x="6895" y="0"/>
                  <a:pt x="6159" y="0"/>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6"/>
          <p:cNvSpPr/>
          <p:nvPr/>
        </p:nvSpPr>
        <p:spPr>
          <a:xfrm>
            <a:off x="18989913" y="3288525"/>
            <a:ext cx="660225" cy="635300"/>
          </a:xfrm>
          <a:custGeom>
            <a:avLst/>
            <a:gdLst/>
            <a:ahLst/>
            <a:cxnLst/>
            <a:rect l="l" t="t" r="r" b="b"/>
            <a:pathLst>
              <a:path w="26409" h="25412" extrusionOk="0">
                <a:moveTo>
                  <a:pt x="13704" y="3444"/>
                </a:moveTo>
                <a:cubicBezTo>
                  <a:pt x="18812" y="3456"/>
                  <a:pt x="22956" y="7588"/>
                  <a:pt x="22956" y="12708"/>
                </a:cubicBezTo>
                <a:cubicBezTo>
                  <a:pt x="22956" y="16446"/>
                  <a:pt x="20705" y="19816"/>
                  <a:pt x="17241" y="21256"/>
                </a:cubicBezTo>
                <a:cubicBezTo>
                  <a:pt x="16097" y="21729"/>
                  <a:pt x="14895" y="21960"/>
                  <a:pt x="13703" y="21960"/>
                </a:cubicBezTo>
                <a:cubicBezTo>
                  <a:pt x="11294" y="21960"/>
                  <a:pt x="8924" y="21020"/>
                  <a:pt x="7156" y="19244"/>
                </a:cubicBezTo>
                <a:cubicBezTo>
                  <a:pt x="4513" y="16601"/>
                  <a:pt x="3715" y="12612"/>
                  <a:pt x="5156" y="9159"/>
                </a:cubicBezTo>
                <a:cubicBezTo>
                  <a:pt x="6585" y="5695"/>
                  <a:pt x="9954" y="3444"/>
                  <a:pt x="13704" y="3444"/>
                </a:cubicBezTo>
                <a:close/>
                <a:moveTo>
                  <a:pt x="13706" y="1"/>
                </a:moveTo>
                <a:cubicBezTo>
                  <a:pt x="10403" y="1"/>
                  <a:pt x="7152" y="1290"/>
                  <a:pt x="4715" y="3718"/>
                </a:cubicBezTo>
                <a:cubicBezTo>
                  <a:pt x="1084" y="7350"/>
                  <a:pt x="0" y="12815"/>
                  <a:pt x="1965" y="17565"/>
                </a:cubicBezTo>
                <a:cubicBezTo>
                  <a:pt x="3929" y="22316"/>
                  <a:pt x="8561" y="25400"/>
                  <a:pt x="13704" y="25411"/>
                </a:cubicBezTo>
                <a:cubicBezTo>
                  <a:pt x="20717" y="25400"/>
                  <a:pt x="26397" y="19720"/>
                  <a:pt x="26408" y="12708"/>
                </a:cubicBezTo>
                <a:cubicBezTo>
                  <a:pt x="26408" y="7564"/>
                  <a:pt x="23313" y="2932"/>
                  <a:pt x="18562" y="968"/>
                </a:cubicBezTo>
                <a:cubicBezTo>
                  <a:pt x="16992" y="317"/>
                  <a:pt x="15343" y="1"/>
                  <a:pt x="13706" y="1"/>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6"/>
          <p:cNvSpPr/>
          <p:nvPr/>
        </p:nvSpPr>
        <p:spPr>
          <a:xfrm>
            <a:off x="20369838" y="1905025"/>
            <a:ext cx="660225" cy="635300"/>
          </a:xfrm>
          <a:custGeom>
            <a:avLst/>
            <a:gdLst/>
            <a:ahLst/>
            <a:cxnLst/>
            <a:rect l="l" t="t" r="r" b="b"/>
            <a:pathLst>
              <a:path w="26409" h="25412" extrusionOk="0">
                <a:moveTo>
                  <a:pt x="13675" y="3456"/>
                </a:moveTo>
                <a:cubicBezTo>
                  <a:pt x="13685" y="3456"/>
                  <a:pt x="13695" y="3456"/>
                  <a:pt x="13705" y="3456"/>
                </a:cubicBezTo>
                <a:cubicBezTo>
                  <a:pt x="18813" y="3456"/>
                  <a:pt x="22956" y="7600"/>
                  <a:pt x="22956" y="12707"/>
                </a:cubicBezTo>
                <a:cubicBezTo>
                  <a:pt x="22956" y="16446"/>
                  <a:pt x="20706" y="19827"/>
                  <a:pt x="17241" y="21256"/>
                </a:cubicBezTo>
                <a:cubicBezTo>
                  <a:pt x="16097" y="21734"/>
                  <a:pt x="14893" y="21965"/>
                  <a:pt x="13700" y="21965"/>
                </a:cubicBezTo>
                <a:cubicBezTo>
                  <a:pt x="11292" y="21965"/>
                  <a:pt x="8924" y="21023"/>
                  <a:pt x="7156" y="19256"/>
                </a:cubicBezTo>
                <a:cubicBezTo>
                  <a:pt x="4513" y="16601"/>
                  <a:pt x="3716" y="12624"/>
                  <a:pt x="5144" y="9159"/>
                </a:cubicBezTo>
                <a:cubicBezTo>
                  <a:pt x="6581" y="5716"/>
                  <a:pt x="9937" y="3456"/>
                  <a:pt x="13675" y="3456"/>
                </a:cubicBezTo>
                <a:close/>
                <a:moveTo>
                  <a:pt x="13699" y="1"/>
                </a:moveTo>
                <a:cubicBezTo>
                  <a:pt x="10392" y="1"/>
                  <a:pt x="7144" y="1290"/>
                  <a:pt x="4716" y="3718"/>
                </a:cubicBezTo>
                <a:cubicBezTo>
                  <a:pt x="1084" y="7361"/>
                  <a:pt x="1" y="12826"/>
                  <a:pt x="1965" y="17565"/>
                </a:cubicBezTo>
                <a:cubicBezTo>
                  <a:pt x="3930" y="22316"/>
                  <a:pt x="8561" y="25411"/>
                  <a:pt x="13705" y="25411"/>
                </a:cubicBezTo>
                <a:cubicBezTo>
                  <a:pt x="20718" y="25399"/>
                  <a:pt x="26397" y="19720"/>
                  <a:pt x="26409" y="12707"/>
                </a:cubicBezTo>
                <a:cubicBezTo>
                  <a:pt x="26409" y="7564"/>
                  <a:pt x="23313" y="2932"/>
                  <a:pt x="18563" y="968"/>
                </a:cubicBezTo>
                <a:cubicBezTo>
                  <a:pt x="16989" y="317"/>
                  <a:pt x="15337" y="1"/>
                  <a:pt x="13699" y="1"/>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6"/>
          <p:cNvSpPr/>
          <p:nvPr/>
        </p:nvSpPr>
        <p:spPr>
          <a:xfrm>
            <a:off x="18751488" y="5678775"/>
            <a:ext cx="1161775" cy="1161775"/>
          </a:xfrm>
          <a:custGeom>
            <a:avLst/>
            <a:gdLst/>
            <a:ahLst/>
            <a:cxnLst/>
            <a:rect l="l" t="t" r="r" b="b"/>
            <a:pathLst>
              <a:path w="46471" h="46471" extrusionOk="0">
                <a:moveTo>
                  <a:pt x="23241" y="8621"/>
                </a:moveTo>
                <a:cubicBezTo>
                  <a:pt x="31314" y="8633"/>
                  <a:pt x="37850" y="15169"/>
                  <a:pt x="37862" y="23242"/>
                </a:cubicBezTo>
                <a:cubicBezTo>
                  <a:pt x="37862" y="29147"/>
                  <a:pt x="34290" y="34481"/>
                  <a:pt x="28837" y="36743"/>
                </a:cubicBezTo>
                <a:cubicBezTo>
                  <a:pt x="27028" y="37492"/>
                  <a:pt x="25128" y="37856"/>
                  <a:pt x="23244" y="37856"/>
                </a:cubicBezTo>
                <a:cubicBezTo>
                  <a:pt x="19440" y="37856"/>
                  <a:pt x="15702" y="36371"/>
                  <a:pt x="12907" y="33576"/>
                </a:cubicBezTo>
                <a:cubicBezTo>
                  <a:pt x="8728" y="29397"/>
                  <a:pt x="7478" y="23111"/>
                  <a:pt x="9740" y="17646"/>
                </a:cubicBezTo>
                <a:cubicBezTo>
                  <a:pt x="12002" y="12181"/>
                  <a:pt x="17324" y="8621"/>
                  <a:pt x="23241" y="8621"/>
                </a:cubicBezTo>
                <a:close/>
                <a:moveTo>
                  <a:pt x="23241" y="1"/>
                </a:moveTo>
                <a:cubicBezTo>
                  <a:pt x="10418" y="1"/>
                  <a:pt x="0" y="10419"/>
                  <a:pt x="0" y="23242"/>
                </a:cubicBezTo>
                <a:cubicBezTo>
                  <a:pt x="0" y="36053"/>
                  <a:pt x="10430" y="46471"/>
                  <a:pt x="23241" y="46471"/>
                </a:cubicBezTo>
                <a:cubicBezTo>
                  <a:pt x="36053" y="46471"/>
                  <a:pt x="46471" y="36053"/>
                  <a:pt x="46471" y="23242"/>
                </a:cubicBezTo>
                <a:cubicBezTo>
                  <a:pt x="46471" y="10419"/>
                  <a:pt x="36053" y="1"/>
                  <a:pt x="23241" y="1"/>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6"/>
          <p:cNvSpPr/>
          <p:nvPr/>
        </p:nvSpPr>
        <p:spPr>
          <a:xfrm>
            <a:off x="14516438" y="5624300"/>
            <a:ext cx="95875" cy="81950"/>
          </a:xfrm>
          <a:custGeom>
            <a:avLst/>
            <a:gdLst/>
            <a:ahLst/>
            <a:cxnLst/>
            <a:rect l="l" t="t" r="r" b="b"/>
            <a:pathLst>
              <a:path w="3835" h="3278" extrusionOk="0">
                <a:moveTo>
                  <a:pt x="2191" y="1"/>
                </a:moveTo>
                <a:cubicBezTo>
                  <a:pt x="739" y="1"/>
                  <a:pt x="0" y="1763"/>
                  <a:pt x="1036" y="2799"/>
                </a:cubicBezTo>
                <a:cubicBezTo>
                  <a:pt x="1370" y="3129"/>
                  <a:pt x="1780" y="3277"/>
                  <a:pt x="2182" y="3277"/>
                </a:cubicBezTo>
                <a:cubicBezTo>
                  <a:pt x="3026" y="3277"/>
                  <a:pt x="3834" y="2624"/>
                  <a:pt x="3834" y="1632"/>
                </a:cubicBezTo>
                <a:cubicBezTo>
                  <a:pt x="3834" y="727"/>
                  <a:pt x="3096" y="1"/>
                  <a:pt x="2191" y="1"/>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6"/>
          <p:cNvSpPr/>
          <p:nvPr/>
        </p:nvSpPr>
        <p:spPr>
          <a:xfrm>
            <a:off x="19945688" y="4144950"/>
            <a:ext cx="95575" cy="82075"/>
          </a:xfrm>
          <a:custGeom>
            <a:avLst/>
            <a:gdLst/>
            <a:ahLst/>
            <a:cxnLst/>
            <a:rect l="l" t="t" r="r" b="b"/>
            <a:pathLst>
              <a:path w="3823" h="3283" extrusionOk="0">
                <a:moveTo>
                  <a:pt x="2191" y="1"/>
                </a:moveTo>
                <a:cubicBezTo>
                  <a:pt x="727" y="1"/>
                  <a:pt x="0" y="1763"/>
                  <a:pt x="1024" y="2799"/>
                </a:cubicBezTo>
                <a:cubicBezTo>
                  <a:pt x="1359" y="3133"/>
                  <a:pt x="1770" y="3283"/>
                  <a:pt x="2172" y="3283"/>
                </a:cubicBezTo>
                <a:cubicBezTo>
                  <a:pt x="3015" y="3283"/>
                  <a:pt x="3822" y="2627"/>
                  <a:pt x="3822" y="1644"/>
                </a:cubicBezTo>
                <a:cubicBezTo>
                  <a:pt x="3822" y="739"/>
                  <a:pt x="3096" y="1"/>
                  <a:pt x="2191" y="1"/>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6"/>
          <p:cNvSpPr/>
          <p:nvPr/>
        </p:nvSpPr>
        <p:spPr>
          <a:xfrm>
            <a:off x="20424013" y="5020075"/>
            <a:ext cx="95575" cy="81825"/>
          </a:xfrm>
          <a:custGeom>
            <a:avLst/>
            <a:gdLst/>
            <a:ahLst/>
            <a:cxnLst/>
            <a:rect l="l" t="t" r="r" b="b"/>
            <a:pathLst>
              <a:path w="3823" h="3273" extrusionOk="0">
                <a:moveTo>
                  <a:pt x="2191" y="0"/>
                </a:moveTo>
                <a:cubicBezTo>
                  <a:pt x="727" y="0"/>
                  <a:pt x="1" y="1762"/>
                  <a:pt x="1037" y="2786"/>
                </a:cubicBezTo>
                <a:cubicBezTo>
                  <a:pt x="1369" y="3122"/>
                  <a:pt x="1779" y="3273"/>
                  <a:pt x="2181" y="3273"/>
                </a:cubicBezTo>
                <a:cubicBezTo>
                  <a:pt x="3019" y="3273"/>
                  <a:pt x="3823" y="2620"/>
                  <a:pt x="3823" y="1631"/>
                </a:cubicBezTo>
                <a:cubicBezTo>
                  <a:pt x="3823" y="726"/>
                  <a:pt x="3096" y="0"/>
                  <a:pt x="2191" y="0"/>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6"/>
          <p:cNvSpPr/>
          <p:nvPr/>
        </p:nvSpPr>
        <p:spPr>
          <a:xfrm>
            <a:off x="18142188" y="2668575"/>
            <a:ext cx="95575" cy="81850"/>
          </a:xfrm>
          <a:custGeom>
            <a:avLst/>
            <a:gdLst/>
            <a:ahLst/>
            <a:cxnLst/>
            <a:rect l="l" t="t" r="r" b="b"/>
            <a:pathLst>
              <a:path w="3823" h="3274" extrusionOk="0">
                <a:moveTo>
                  <a:pt x="2191" y="1"/>
                </a:moveTo>
                <a:cubicBezTo>
                  <a:pt x="727" y="1"/>
                  <a:pt x="0" y="1763"/>
                  <a:pt x="1036" y="2787"/>
                </a:cubicBezTo>
                <a:cubicBezTo>
                  <a:pt x="1369" y="3123"/>
                  <a:pt x="1779" y="3274"/>
                  <a:pt x="2181" y="3274"/>
                </a:cubicBezTo>
                <a:cubicBezTo>
                  <a:pt x="3018" y="3274"/>
                  <a:pt x="3822" y="2621"/>
                  <a:pt x="3822" y="1632"/>
                </a:cubicBezTo>
                <a:cubicBezTo>
                  <a:pt x="3822" y="727"/>
                  <a:pt x="3096" y="1"/>
                  <a:pt x="2191" y="1"/>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6"/>
          <p:cNvSpPr/>
          <p:nvPr/>
        </p:nvSpPr>
        <p:spPr>
          <a:xfrm>
            <a:off x="20235888" y="2956425"/>
            <a:ext cx="95575" cy="82075"/>
          </a:xfrm>
          <a:custGeom>
            <a:avLst/>
            <a:gdLst/>
            <a:ahLst/>
            <a:cxnLst/>
            <a:rect l="l" t="t" r="r" b="b"/>
            <a:pathLst>
              <a:path w="3823" h="3283" extrusionOk="0">
                <a:moveTo>
                  <a:pt x="2192" y="0"/>
                </a:moveTo>
                <a:cubicBezTo>
                  <a:pt x="727" y="0"/>
                  <a:pt x="1" y="1762"/>
                  <a:pt x="1037" y="2798"/>
                </a:cubicBezTo>
                <a:cubicBezTo>
                  <a:pt x="1368" y="3133"/>
                  <a:pt x="1776" y="3282"/>
                  <a:pt x="2176" y="3282"/>
                </a:cubicBezTo>
                <a:cubicBezTo>
                  <a:pt x="3016" y="3282"/>
                  <a:pt x="3823" y="2626"/>
                  <a:pt x="3823" y="1643"/>
                </a:cubicBezTo>
                <a:cubicBezTo>
                  <a:pt x="3823" y="738"/>
                  <a:pt x="3097" y="0"/>
                  <a:pt x="2192" y="0"/>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6"/>
          <p:cNvSpPr/>
          <p:nvPr/>
        </p:nvSpPr>
        <p:spPr>
          <a:xfrm>
            <a:off x="17097713" y="5061150"/>
            <a:ext cx="81875" cy="81575"/>
          </a:xfrm>
          <a:custGeom>
            <a:avLst/>
            <a:gdLst/>
            <a:ahLst/>
            <a:cxnLst/>
            <a:rect l="l" t="t" r="r" b="b"/>
            <a:pathLst>
              <a:path w="3275" h="3263" extrusionOk="0">
                <a:moveTo>
                  <a:pt x="1632" y="0"/>
                </a:moveTo>
                <a:cubicBezTo>
                  <a:pt x="727" y="0"/>
                  <a:pt x="0" y="726"/>
                  <a:pt x="0" y="1631"/>
                </a:cubicBezTo>
                <a:cubicBezTo>
                  <a:pt x="0" y="2536"/>
                  <a:pt x="727" y="3262"/>
                  <a:pt x="1632" y="3262"/>
                </a:cubicBezTo>
                <a:cubicBezTo>
                  <a:pt x="2536" y="3262"/>
                  <a:pt x="3275" y="2536"/>
                  <a:pt x="3275" y="1631"/>
                </a:cubicBezTo>
                <a:cubicBezTo>
                  <a:pt x="3275" y="726"/>
                  <a:pt x="2536" y="0"/>
                  <a:pt x="1632" y="0"/>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6"/>
          <p:cNvSpPr/>
          <p:nvPr/>
        </p:nvSpPr>
        <p:spPr>
          <a:xfrm>
            <a:off x="18182963" y="5264450"/>
            <a:ext cx="95875" cy="82075"/>
          </a:xfrm>
          <a:custGeom>
            <a:avLst/>
            <a:gdLst/>
            <a:ahLst/>
            <a:cxnLst/>
            <a:rect l="l" t="t" r="r" b="b"/>
            <a:pathLst>
              <a:path w="3835" h="3283" extrusionOk="0">
                <a:moveTo>
                  <a:pt x="2191" y="0"/>
                </a:moveTo>
                <a:cubicBezTo>
                  <a:pt x="739" y="0"/>
                  <a:pt x="1" y="1762"/>
                  <a:pt x="1036" y="2798"/>
                </a:cubicBezTo>
                <a:cubicBezTo>
                  <a:pt x="1371" y="3133"/>
                  <a:pt x="1782" y="3282"/>
                  <a:pt x="2184" y="3282"/>
                </a:cubicBezTo>
                <a:cubicBezTo>
                  <a:pt x="3027" y="3282"/>
                  <a:pt x="3834" y="2626"/>
                  <a:pt x="3834" y="1643"/>
                </a:cubicBezTo>
                <a:cubicBezTo>
                  <a:pt x="3834" y="738"/>
                  <a:pt x="3096" y="0"/>
                  <a:pt x="2191" y="0"/>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6"/>
          <p:cNvSpPr/>
          <p:nvPr/>
        </p:nvSpPr>
        <p:spPr>
          <a:xfrm>
            <a:off x="16570263" y="5154600"/>
            <a:ext cx="39325" cy="33900"/>
          </a:xfrm>
          <a:custGeom>
            <a:avLst/>
            <a:gdLst/>
            <a:ahLst/>
            <a:cxnLst/>
            <a:rect l="l" t="t" r="r" b="b"/>
            <a:pathLst>
              <a:path w="1573" h="1356" extrusionOk="0">
                <a:moveTo>
                  <a:pt x="893" y="1"/>
                </a:moveTo>
                <a:cubicBezTo>
                  <a:pt x="298" y="1"/>
                  <a:pt x="0" y="727"/>
                  <a:pt x="417" y="1156"/>
                </a:cubicBezTo>
                <a:cubicBezTo>
                  <a:pt x="555" y="1294"/>
                  <a:pt x="724" y="1355"/>
                  <a:pt x="890" y="1355"/>
                </a:cubicBezTo>
                <a:cubicBezTo>
                  <a:pt x="1238" y="1355"/>
                  <a:pt x="1572" y="1083"/>
                  <a:pt x="1572" y="679"/>
                </a:cubicBezTo>
                <a:cubicBezTo>
                  <a:pt x="1572" y="310"/>
                  <a:pt x="1274" y="1"/>
                  <a:pt x="893" y="1"/>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6"/>
          <p:cNvSpPr/>
          <p:nvPr/>
        </p:nvSpPr>
        <p:spPr>
          <a:xfrm>
            <a:off x="16299088" y="4312825"/>
            <a:ext cx="39325" cy="33675"/>
          </a:xfrm>
          <a:custGeom>
            <a:avLst/>
            <a:gdLst/>
            <a:ahLst/>
            <a:cxnLst/>
            <a:rect l="l" t="t" r="r" b="b"/>
            <a:pathLst>
              <a:path w="1573" h="1347" extrusionOk="0">
                <a:moveTo>
                  <a:pt x="906" y="1"/>
                </a:moveTo>
                <a:cubicBezTo>
                  <a:pt x="299" y="1"/>
                  <a:pt x="1" y="727"/>
                  <a:pt x="430" y="1144"/>
                </a:cubicBezTo>
                <a:cubicBezTo>
                  <a:pt x="566" y="1284"/>
                  <a:pt x="735" y="1346"/>
                  <a:pt x="901" y="1346"/>
                </a:cubicBezTo>
                <a:cubicBezTo>
                  <a:pt x="1243" y="1346"/>
                  <a:pt x="1573" y="1080"/>
                  <a:pt x="1573" y="680"/>
                </a:cubicBezTo>
                <a:cubicBezTo>
                  <a:pt x="1573" y="299"/>
                  <a:pt x="1275" y="1"/>
                  <a:pt x="906" y="1"/>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6"/>
          <p:cNvSpPr/>
          <p:nvPr/>
        </p:nvSpPr>
        <p:spPr>
          <a:xfrm>
            <a:off x="18256188" y="3314800"/>
            <a:ext cx="39325" cy="33650"/>
          </a:xfrm>
          <a:custGeom>
            <a:avLst/>
            <a:gdLst/>
            <a:ahLst/>
            <a:cxnLst/>
            <a:rect l="l" t="t" r="r" b="b"/>
            <a:pathLst>
              <a:path w="1573" h="1346" extrusionOk="0">
                <a:moveTo>
                  <a:pt x="905" y="0"/>
                </a:moveTo>
                <a:cubicBezTo>
                  <a:pt x="298" y="0"/>
                  <a:pt x="0" y="727"/>
                  <a:pt x="429" y="1143"/>
                </a:cubicBezTo>
                <a:cubicBezTo>
                  <a:pt x="565" y="1283"/>
                  <a:pt x="733" y="1345"/>
                  <a:pt x="899" y="1345"/>
                </a:cubicBezTo>
                <a:cubicBezTo>
                  <a:pt x="1242" y="1345"/>
                  <a:pt x="1572" y="1077"/>
                  <a:pt x="1572" y="667"/>
                </a:cubicBezTo>
                <a:cubicBezTo>
                  <a:pt x="1572" y="298"/>
                  <a:pt x="1274" y="0"/>
                  <a:pt x="905" y="0"/>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6"/>
          <p:cNvSpPr/>
          <p:nvPr/>
        </p:nvSpPr>
        <p:spPr>
          <a:xfrm>
            <a:off x="18836913" y="3331475"/>
            <a:ext cx="39325" cy="33875"/>
          </a:xfrm>
          <a:custGeom>
            <a:avLst/>
            <a:gdLst/>
            <a:ahLst/>
            <a:cxnLst/>
            <a:rect l="l" t="t" r="r" b="b"/>
            <a:pathLst>
              <a:path w="1573" h="1355" extrusionOk="0">
                <a:moveTo>
                  <a:pt x="894" y="0"/>
                </a:moveTo>
                <a:cubicBezTo>
                  <a:pt x="298" y="0"/>
                  <a:pt x="1" y="726"/>
                  <a:pt x="417" y="1155"/>
                </a:cubicBezTo>
                <a:cubicBezTo>
                  <a:pt x="555" y="1293"/>
                  <a:pt x="724" y="1355"/>
                  <a:pt x="890" y="1355"/>
                </a:cubicBezTo>
                <a:cubicBezTo>
                  <a:pt x="1238" y="1355"/>
                  <a:pt x="1572" y="1082"/>
                  <a:pt x="1572" y="679"/>
                </a:cubicBezTo>
                <a:cubicBezTo>
                  <a:pt x="1572" y="310"/>
                  <a:pt x="1263" y="0"/>
                  <a:pt x="894" y="0"/>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6"/>
          <p:cNvSpPr/>
          <p:nvPr/>
        </p:nvSpPr>
        <p:spPr>
          <a:xfrm>
            <a:off x="19487588" y="4210150"/>
            <a:ext cx="39325" cy="33650"/>
          </a:xfrm>
          <a:custGeom>
            <a:avLst/>
            <a:gdLst/>
            <a:ahLst/>
            <a:cxnLst/>
            <a:rect l="l" t="t" r="r" b="b"/>
            <a:pathLst>
              <a:path w="1573" h="1346" extrusionOk="0">
                <a:moveTo>
                  <a:pt x="894" y="0"/>
                </a:moveTo>
                <a:cubicBezTo>
                  <a:pt x="298" y="0"/>
                  <a:pt x="1" y="727"/>
                  <a:pt x="417" y="1143"/>
                </a:cubicBezTo>
                <a:cubicBezTo>
                  <a:pt x="557" y="1283"/>
                  <a:pt x="728" y="1345"/>
                  <a:pt x="895" y="1345"/>
                </a:cubicBezTo>
                <a:cubicBezTo>
                  <a:pt x="1242" y="1345"/>
                  <a:pt x="1572" y="1077"/>
                  <a:pt x="1572" y="667"/>
                </a:cubicBezTo>
                <a:cubicBezTo>
                  <a:pt x="1572" y="298"/>
                  <a:pt x="1263" y="0"/>
                  <a:pt x="894" y="0"/>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6"/>
          <p:cNvSpPr/>
          <p:nvPr/>
        </p:nvSpPr>
        <p:spPr>
          <a:xfrm>
            <a:off x="20598438" y="4892375"/>
            <a:ext cx="39325" cy="33650"/>
          </a:xfrm>
          <a:custGeom>
            <a:avLst/>
            <a:gdLst/>
            <a:ahLst/>
            <a:cxnLst/>
            <a:rect l="l" t="t" r="r" b="b"/>
            <a:pathLst>
              <a:path w="1573" h="1346" extrusionOk="0">
                <a:moveTo>
                  <a:pt x="906" y="0"/>
                </a:moveTo>
                <a:cubicBezTo>
                  <a:pt x="298" y="0"/>
                  <a:pt x="1" y="727"/>
                  <a:pt x="429" y="1143"/>
                </a:cubicBezTo>
                <a:cubicBezTo>
                  <a:pt x="565" y="1283"/>
                  <a:pt x="733" y="1345"/>
                  <a:pt x="899" y="1345"/>
                </a:cubicBezTo>
                <a:cubicBezTo>
                  <a:pt x="1242" y="1345"/>
                  <a:pt x="1572" y="1077"/>
                  <a:pt x="1572" y="667"/>
                </a:cubicBezTo>
                <a:cubicBezTo>
                  <a:pt x="1572" y="298"/>
                  <a:pt x="1275" y="0"/>
                  <a:pt x="906" y="0"/>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6"/>
          <p:cNvSpPr/>
          <p:nvPr/>
        </p:nvSpPr>
        <p:spPr>
          <a:xfrm>
            <a:off x="19743963" y="5044175"/>
            <a:ext cx="39525" cy="33650"/>
          </a:xfrm>
          <a:custGeom>
            <a:avLst/>
            <a:gdLst/>
            <a:ahLst/>
            <a:cxnLst/>
            <a:rect l="l" t="t" r="r" b="b"/>
            <a:pathLst>
              <a:path w="1581" h="1346" extrusionOk="0">
                <a:moveTo>
                  <a:pt x="887" y="0"/>
                </a:moveTo>
                <a:cubicBezTo>
                  <a:pt x="302" y="0"/>
                  <a:pt x="0" y="718"/>
                  <a:pt x="426" y="1143"/>
                </a:cubicBezTo>
                <a:cubicBezTo>
                  <a:pt x="565" y="1283"/>
                  <a:pt x="736" y="1346"/>
                  <a:pt x="903" y="1346"/>
                </a:cubicBezTo>
                <a:cubicBezTo>
                  <a:pt x="1250" y="1346"/>
                  <a:pt x="1580" y="1077"/>
                  <a:pt x="1580" y="667"/>
                </a:cubicBezTo>
                <a:cubicBezTo>
                  <a:pt x="1580" y="298"/>
                  <a:pt x="1283" y="0"/>
                  <a:pt x="902" y="0"/>
                </a:cubicBezTo>
                <a:cubicBezTo>
                  <a:pt x="897" y="0"/>
                  <a:pt x="892" y="0"/>
                  <a:pt x="887" y="0"/>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6"/>
          <p:cNvSpPr/>
          <p:nvPr/>
        </p:nvSpPr>
        <p:spPr>
          <a:xfrm>
            <a:off x="17906738" y="5346300"/>
            <a:ext cx="39325" cy="33750"/>
          </a:xfrm>
          <a:custGeom>
            <a:avLst/>
            <a:gdLst/>
            <a:ahLst/>
            <a:cxnLst/>
            <a:rect l="l" t="t" r="r" b="b"/>
            <a:pathLst>
              <a:path w="1573" h="1350" extrusionOk="0">
                <a:moveTo>
                  <a:pt x="894" y="0"/>
                </a:moveTo>
                <a:cubicBezTo>
                  <a:pt x="298" y="0"/>
                  <a:pt x="1" y="727"/>
                  <a:pt x="417" y="1155"/>
                </a:cubicBezTo>
                <a:cubicBezTo>
                  <a:pt x="555" y="1289"/>
                  <a:pt x="724" y="1349"/>
                  <a:pt x="890" y="1349"/>
                </a:cubicBezTo>
                <a:cubicBezTo>
                  <a:pt x="1238" y="1349"/>
                  <a:pt x="1572" y="1083"/>
                  <a:pt x="1572" y="679"/>
                </a:cubicBezTo>
                <a:cubicBezTo>
                  <a:pt x="1572" y="310"/>
                  <a:pt x="1275" y="0"/>
                  <a:pt x="894" y="0"/>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6"/>
          <p:cNvSpPr/>
          <p:nvPr/>
        </p:nvSpPr>
        <p:spPr>
          <a:xfrm>
            <a:off x="17519788" y="5689200"/>
            <a:ext cx="39600" cy="33875"/>
          </a:xfrm>
          <a:custGeom>
            <a:avLst/>
            <a:gdLst/>
            <a:ahLst/>
            <a:cxnLst/>
            <a:rect l="l" t="t" r="r" b="b"/>
            <a:pathLst>
              <a:path w="1584" h="1355" extrusionOk="0">
                <a:moveTo>
                  <a:pt x="905" y="0"/>
                </a:moveTo>
                <a:cubicBezTo>
                  <a:pt x="310" y="0"/>
                  <a:pt x="0" y="727"/>
                  <a:pt x="429" y="1155"/>
                </a:cubicBezTo>
                <a:cubicBezTo>
                  <a:pt x="567" y="1293"/>
                  <a:pt x="736" y="1355"/>
                  <a:pt x="902" y="1355"/>
                </a:cubicBezTo>
                <a:cubicBezTo>
                  <a:pt x="1250" y="1355"/>
                  <a:pt x="1584" y="1082"/>
                  <a:pt x="1584" y="679"/>
                </a:cubicBezTo>
                <a:cubicBezTo>
                  <a:pt x="1584" y="310"/>
                  <a:pt x="1274" y="0"/>
                  <a:pt x="905" y="0"/>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6"/>
          <p:cNvSpPr/>
          <p:nvPr/>
        </p:nvSpPr>
        <p:spPr>
          <a:xfrm>
            <a:off x="19710238" y="2349800"/>
            <a:ext cx="39625" cy="33950"/>
          </a:xfrm>
          <a:custGeom>
            <a:avLst/>
            <a:gdLst/>
            <a:ahLst/>
            <a:cxnLst/>
            <a:rect l="l" t="t" r="r" b="b"/>
            <a:pathLst>
              <a:path w="1585" h="1358" extrusionOk="0">
                <a:moveTo>
                  <a:pt x="905" y="0"/>
                </a:moveTo>
                <a:cubicBezTo>
                  <a:pt x="310" y="0"/>
                  <a:pt x="1" y="727"/>
                  <a:pt x="429" y="1155"/>
                </a:cubicBezTo>
                <a:cubicBezTo>
                  <a:pt x="569" y="1295"/>
                  <a:pt x="740" y="1357"/>
                  <a:pt x="907" y="1357"/>
                </a:cubicBezTo>
                <a:cubicBezTo>
                  <a:pt x="1254" y="1357"/>
                  <a:pt x="1584" y="1089"/>
                  <a:pt x="1584" y="679"/>
                </a:cubicBezTo>
                <a:cubicBezTo>
                  <a:pt x="1584" y="310"/>
                  <a:pt x="1274" y="0"/>
                  <a:pt x="905" y="0"/>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6"/>
          <p:cNvSpPr txBox="1">
            <a:spLocks noGrp="1"/>
          </p:cNvSpPr>
          <p:nvPr>
            <p:ph type="title" idx="15"/>
          </p:nvPr>
        </p:nvSpPr>
        <p:spPr>
          <a:xfrm>
            <a:off x="1705150" y="0"/>
            <a:ext cx="5733900" cy="1144200"/>
          </a:xfrm>
          <a:prstGeom prst="rect">
            <a:avLst/>
          </a:prstGeom>
          <a:solidFill>
            <a:schemeClr val="accent5"/>
          </a:solidFill>
        </p:spPr>
        <p:txBody>
          <a:bodyPr spcFirstLastPara="1" wrap="square" lIns="90000" tIns="270000" rIns="91425" bIns="0" anchor="ctr" anchorCtr="0">
            <a:noAutofit/>
          </a:bodyPr>
          <a:lstStyle>
            <a:lvl1pPr lvl="0" algn="ctr"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8" name="Google Shape;298;p16"/>
          <p:cNvSpPr/>
          <p:nvPr/>
        </p:nvSpPr>
        <p:spPr>
          <a:xfrm>
            <a:off x="713225" y="4857900"/>
            <a:ext cx="7717554" cy="285601"/>
          </a:xfrm>
          <a:custGeom>
            <a:avLst/>
            <a:gdLst/>
            <a:ahLst/>
            <a:cxnLst/>
            <a:rect l="l" t="t" r="r" b="b"/>
            <a:pathLst>
              <a:path w="20116" h="2837" extrusionOk="0">
                <a:moveTo>
                  <a:pt x="1" y="1"/>
                </a:moveTo>
                <a:lnTo>
                  <a:pt x="1" y="2836"/>
                </a:lnTo>
                <a:lnTo>
                  <a:pt x="20115" y="2836"/>
                </a:lnTo>
                <a:lnTo>
                  <a:pt x="20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6"/>
          <p:cNvSpPr/>
          <p:nvPr/>
        </p:nvSpPr>
        <p:spPr>
          <a:xfrm>
            <a:off x="572176" y="0"/>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6"/>
          <p:cNvSpPr/>
          <p:nvPr/>
        </p:nvSpPr>
        <p:spPr>
          <a:xfrm>
            <a:off x="7998002"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6"/>
          <p:cNvSpPr/>
          <p:nvPr/>
        </p:nvSpPr>
        <p:spPr>
          <a:xfrm>
            <a:off x="-5"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6"/>
          <p:cNvSpPr/>
          <p:nvPr/>
        </p:nvSpPr>
        <p:spPr>
          <a:xfrm>
            <a:off x="8570178"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6"/>
          <p:cNvSpPr/>
          <p:nvPr/>
        </p:nvSpPr>
        <p:spPr>
          <a:xfrm>
            <a:off x="1137744" y="0"/>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6"/>
          <p:cNvSpPr/>
          <p:nvPr/>
        </p:nvSpPr>
        <p:spPr>
          <a:xfrm>
            <a:off x="7428019" y="0"/>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able + Six Columns">
  <p:cSld name="TITLE_AND_BODY_1_1">
    <p:spTree>
      <p:nvGrpSpPr>
        <p:cNvPr id="1" name="Shape 305"/>
        <p:cNvGrpSpPr/>
        <p:nvPr/>
      </p:nvGrpSpPr>
      <p:grpSpPr>
        <a:xfrm>
          <a:off x="0" y="0"/>
          <a:ext cx="0" cy="0"/>
          <a:chOff x="0" y="0"/>
          <a:chExt cx="0" cy="0"/>
        </a:xfrm>
      </p:grpSpPr>
      <p:sp>
        <p:nvSpPr>
          <p:cNvPr id="306" name="Google Shape;306;p17"/>
          <p:cNvSpPr txBox="1">
            <a:spLocks noGrp="1"/>
          </p:cNvSpPr>
          <p:nvPr>
            <p:ph type="title"/>
          </p:nvPr>
        </p:nvSpPr>
        <p:spPr>
          <a:xfrm>
            <a:off x="1061435" y="2085550"/>
            <a:ext cx="1780500" cy="50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900">
                <a:solidFill>
                  <a:schemeClr val="l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07" name="Google Shape;307;p17"/>
          <p:cNvSpPr txBox="1">
            <a:spLocks noGrp="1"/>
          </p:cNvSpPr>
          <p:nvPr>
            <p:ph type="subTitle" idx="1"/>
          </p:nvPr>
        </p:nvSpPr>
        <p:spPr>
          <a:xfrm>
            <a:off x="1007775" y="2471975"/>
            <a:ext cx="1887600" cy="59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rgbClr val="000000"/>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08" name="Google Shape;308;p17"/>
          <p:cNvSpPr txBox="1">
            <a:spLocks noGrp="1"/>
          </p:cNvSpPr>
          <p:nvPr>
            <p:ph type="title" idx="2"/>
          </p:nvPr>
        </p:nvSpPr>
        <p:spPr>
          <a:xfrm>
            <a:off x="3683758" y="2085550"/>
            <a:ext cx="1780500" cy="50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900">
                <a:solidFill>
                  <a:schemeClr val="l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09" name="Google Shape;309;p17"/>
          <p:cNvSpPr txBox="1">
            <a:spLocks noGrp="1"/>
          </p:cNvSpPr>
          <p:nvPr>
            <p:ph type="subTitle" idx="3"/>
          </p:nvPr>
        </p:nvSpPr>
        <p:spPr>
          <a:xfrm>
            <a:off x="3634508" y="2471975"/>
            <a:ext cx="1879200" cy="59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rgbClr val="000000"/>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0" name="Google Shape;310;p17"/>
          <p:cNvSpPr txBox="1">
            <a:spLocks noGrp="1"/>
          </p:cNvSpPr>
          <p:nvPr>
            <p:ph type="title" idx="4"/>
          </p:nvPr>
        </p:nvSpPr>
        <p:spPr>
          <a:xfrm>
            <a:off x="6306263" y="2085550"/>
            <a:ext cx="1780500" cy="50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900">
                <a:solidFill>
                  <a:schemeClr val="l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11" name="Google Shape;311;p17"/>
          <p:cNvSpPr txBox="1">
            <a:spLocks noGrp="1"/>
          </p:cNvSpPr>
          <p:nvPr>
            <p:ph type="subTitle" idx="5"/>
          </p:nvPr>
        </p:nvSpPr>
        <p:spPr>
          <a:xfrm>
            <a:off x="6257000" y="2471975"/>
            <a:ext cx="1879200" cy="59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rgbClr val="000000"/>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2" name="Google Shape;312;p17"/>
          <p:cNvSpPr txBox="1">
            <a:spLocks noGrp="1"/>
          </p:cNvSpPr>
          <p:nvPr>
            <p:ph type="title" idx="6"/>
          </p:nvPr>
        </p:nvSpPr>
        <p:spPr>
          <a:xfrm>
            <a:off x="1061435" y="3717139"/>
            <a:ext cx="1780500" cy="50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900">
                <a:solidFill>
                  <a:schemeClr val="l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13" name="Google Shape;313;p17"/>
          <p:cNvSpPr txBox="1">
            <a:spLocks noGrp="1"/>
          </p:cNvSpPr>
          <p:nvPr>
            <p:ph type="subTitle" idx="7"/>
          </p:nvPr>
        </p:nvSpPr>
        <p:spPr>
          <a:xfrm>
            <a:off x="1007775" y="4103564"/>
            <a:ext cx="1887600" cy="59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rgbClr val="000000"/>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4" name="Google Shape;314;p17"/>
          <p:cNvSpPr txBox="1">
            <a:spLocks noGrp="1"/>
          </p:cNvSpPr>
          <p:nvPr>
            <p:ph type="title" idx="8"/>
          </p:nvPr>
        </p:nvSpPr>
        <p:spPr>
          <a:xfrm>
            <a:off x="3683758" y="3717139"/>
            <a:ext cx="1780500" cy="50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900">
                <a:solidFill>
                  <a:schemeClr val="l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15" name="Google Shape;315;p17"/>
          <p:cNvSpPr txBox="1">
            <a:spLocks noGrp="1"/>
          </p:cNvSpPr>
          <p:nvPr>
            <p:ph type="subTitle" idx="9"/>
          </p:nvPr>
        </p:nvSpPr>
        <p:spPr>
          <a:xfrm>
            <a:off x="3634508" y="4103564"/>
            <a:ext cx="1879200" cy="59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rgbClr val="000000"/>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6" name="Google Shape;316;p17"/>
          <p:cNvSpPr txBox="1">
            <a:spLocks noGrp="1"/>
          </p:cNvSpPr>
          <p:nvPr>
            <p:ph type="title" idx="13"/>
          </p:nvPr>
        </p:nvSpPr>
        <p:spPr>
          <a:xfrm>
            <a:off x="6306413" y="3717139"/>
            <a:ext cx="1780500" cy="50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900">
                <a:solidFill>
                  <a:schemeClr val="l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17" name="Google Shape;317;p17"/>
          <p:cNvSpPr txBox="1">
            <a:spLocks noGrp="1"/>
          </p:cNvSpPr>
          <p:nvPr>
            <p:ph type="subTitle" idx="14"/>
          </p:nvPr>
        </p:nvSpPr>
        <p:spPr>
          <a:xfrm>
            <a:off x="6257000" y="4103564"/>
            <a:ext cx="1879200" cy="59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rgbClr val="000000"/>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8" name="Google Shape;318;p17"/>
          <p:cNvSpPr txBox="1">
            <a:spLocks noGrp="1"/>
          </p:cNvSpPr>
          <p:nvPr>
            <p:ph type="title" idx="15"/>
          </p:nvPr>
        </p:nvSpPr>
        <p:spPr>
          <a:xfrm>
            <a:off x="2282825" y="0"/>
            <a:ext cx="4578000" cy="1144200"/>
          </a:xfrm>
          <a:prstGeom prst="rect">
            <a:avLst/>
          </a:prstGeom>
          <a:solidFill>
            <a:schemeClr val="accent3"/>
          </a:solidFill>
        </p:spPr>
        <p:txBody>
          <a:bodyPr spcFirstLastPara="1" wrap="square" lIns="90000" tIns="270000" rIns="91425" bIns="0" anchor="ctr" anchorCtr="0">
            <a:noAutofit/>
          </a:bodyPr>
          <a:lstStyle>
            <a:lvl1pPr lvl="0" algn="ctr"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9" name="Google Shape;319;p17"/>
          <p:cNvSpPr/>
          <p:nvPr/>
        </p:nvSpPr>
        <p:spPr>
          <a:xfrm>
            <a:off x="-109" y="572090"/>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7"/>
          <p:cNvSpPr/>
          <p:nvPr/>
        </p:nvSpPr>
        <p:spPr>
          <a:xfrm>
            <a:off x="-1475"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7"/>
          <p:cNvSpPr/>
          <p:nvPr/>
        </p:nvSpPr>
        <p:spPr>
          <a:xfrm>
            <a:off x="572197" y="0"/>
            <a:ext cx="569835" cy="572174"/>
          </a:xfrm>
          <a:custGeom>
            <a:avLst/>
            <a:gdLst/>
            <a:ahLst/>
            <a:cxnLst/>
            <a:rect l="l" t="t" r="r" b="b"/>
            <a:pathLst>
              <a:path w="8040" h="8073" extrusionOk="0">
                <a:moveTo>
                  <a:pt x="1" y="0"/>
                </a:moveTo>
                <a:lnTo>
                  <a:pt x="1" y="8073"/>
                </a:lnTo>
                <a:lnTo>
                  <a:pt x="8040" y="8073"/>
                </a:lnTo>
                <a:lnTo>
                  <a:pt x="80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7"/>
          <p:cNvSpPr/>
          <p:nvPr/>
        </p:nvSpPr>
        <p:spPr>
          <a:xfrm>
            <a:off x="1142772" y="-35"/>
            <a:ext cx="569835" cy="572245"/>
          </a:xfrm>
          <a:custGeom>
            <a:avLst/>
            <a:gdLst/>
            <a:ahLst/>
            <a:cxnLst/>
            <a:rect l="l" t="t" r="r" b="b"/>
            <a:pathLst>
              <a:path w="8040" h="8074" extrusionOk="0">
                <a:moveTo>
                  <a:pt x="1" y="1"/>
                </a:moveTo>
                <a:lnTo>
                  <a:pt x="1" y="8073"/>
                </a:lnTo>
                <a:lnTo>
                  <a:pt x="8040" y="8073"/>
                </a:lnTo>
                <a:lnTo>
                  <a:pt x="80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7"/>
          <p:cNvSpPr/>
          <p:nvPr/>
        </p:nvSpPr>
        <p:spPr>
          <a:xfrm>
            <a:off x="7431282"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7"/>
          <p:cNvSpPr/>
          <p:nvPr/>
        </p:nvSpPr>
        <p:spPr>
          <a:xfrm>
            <a:off x="8571763" y="0"/>
            <a:ext cx="569835" cy="572174"/>
          </a:xfrm>
          <a:custGeom>
            <a:avLst/>
            <a:gdLst/>
            <a:ahLst/>
            <a:cxnLst/>
            <a:rect l="l" t="t" r="r" b="b"/>
            <a:pathLst>
              <a:path w="8040" h="8073" extrusionOk="0">
                <a:moveTo>
                  <a:pt x="1" y="0"/>
                </a:moveTo>
                <a:lnTo>
                  <a:pt x="1" y="8073"/>
                </a:lnTo>
                <a:lnTo>
                  <a:pt x="8040" y="8073"/>
                </a:lnTo>
                <a:lnTo>
                  <a:pt x="80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7"/>
          <p:cNvSpPr/>
          <p:nvPr/>
        </p:nvSpPr>
        <p:spPr>
          <a:xfrm>
            <a:off x="8571763" y="572090"/>
            <a:ext cx="569835" cy="572245"/>
          </a:xfrm>
          <a:custGeom>
            <a:avLst/>
            <a:gdLst/>
            <a:ahLst/>
            <a:cxnLst/>
            <a:rect l="l" t="t" r="r" b="b"/>
            <a:pathLst>
              <a:path w="8040" h="8074" extrusionOk="0">
                <a:moveTo>
                  <a:pt x="1" y="1"/>
                </a:moveTo>
                <a:lnTo>
                  <a:pt x="1" y="8073"/>
                </a:lnTo>
                <a:lnTo>
                  <a:pt x="8040" y="8073"/>
                </a:lnTo>
                <a:lnTo>
                  <a:pt x="80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7"/>
          <p:cNvSpPr/>
          <p:nvPr/>
        </p:nvSpPr>
        <p:spPr>
          <a:xfrm>
            <a:off x="8001865" y="-35"/>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7"/>
          <p:cNvSpPr/>
          <p:nvPr/>
        </p:nvSpPr>
        <p:spPr>
          <a:xfrm>
            <a:off x="8571763" y="1144315"/>
            <a:ext cx="569835" cy="572245"/>
          </a:xfrm>
          <a:custGeom>
            <a:avLst/>
            <a:gdLst/>
            <a:ahLst/>
            <a:cxnLst/>
            <a:rect l="l" t="t" r="r" b="b"/>
            <a:pathLst>
              <a:path w="8040" h="8074" extrusionOk="0">
                <a:moveTo>
                  <a:pt x="1" y="1"/>
                </a:moveTo>
                <a:lnTo>
                  <a:pt x="1" y="8073"/>
                </a:lnTo>
                <a:lnTo>
                  <a:pt x="8040" y="8073"/>
                </a:lnTo>
                <a:lnTo>
                  <a:pt x="80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7"/>
          <p:cNvSpPr/>
          <p:nvPr/>
        </p:nvSpPr>
        <p:spPr>
          <a:xfrm>
            <a:off x="1088" y="1144315"/>
            <a:ext cx="569835" cy="572245"/>
          </a:xfrm>
          <a:custGeom>
            <a:avLst/>
            <a:gdLst/>
            <a:ahLst/>
            <a:cxnLst/>
            <a:rect l="l" t="t" r="r" b="b"/>
            <a:pathLst>
              <a:path w="8040" h="8074" extrusionOk="0">
                <a:moveTo>
                  <a:pt x="1" y="1"/>
                </a:moveTo>
                <a:lnTo>
                  <a:pt x="1" y="8073"/>
                </a:lnTo>
                <a:lnTo>
                  <a:pt x="8040" y="8073"/>
                </a:lnTo>
                <a:lnTo>
                  <a:pt x="80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7"/>
          <p:cNvSpPr/>
          <p:nvPr/>
        </p:nvSpPr>
        <p:spPr>
          <a:xfrm>
            <a:off x="6859032"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7"/>
          <p:cNvSpPr/>
          <p:nvPr/>
        </p:nvSpPr>
        <p:spPr>
          <a:xfrm>
            <a:off x="1713350"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hree Columns">
  <p:cSld name="TITLE_AND_BODY_1_2">
    <p:spTree>
      <p:nvGrpSpPr>
        <p:cNvPr id="1" name="Shape 331"/>
        <p:cNvGrpSpPr/>
        <p:nvPr/>
      </p:nvGrpSpPr>
      <p:grpSpPr>
        <a:xfrm>
          <a:off x="0" y="0"/>
          <a:ext cx="0" cy="0"/>
          <a:chOff x="0" y="0"/>
          <a:chExt cx="0" cy="0"/>
        </a:xfrm>
      </p:grpSpPr>
      <p:sp>
        <p:nvSpPr>
          <p:cNvPr id="332" name="Google Shape;332;p18"/>
          <p:cNvSpPr txBox="1">
            <a:spLocks noGrp="1"/>
          </p:cNvSpPr>
          <p:nvPr>
            <p:ph type="title"/>
          </p:nvPr>
        </p:nvSpPr>
        <p:spPr>
          <a:xfrm>
            <a:off x="996225" y="3384010"/>
            <a:ext cx="1780500" cy="35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000">
                <a:solidFill>
                  <a:schemeClr val="accent5"/>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33" name="Google Shape;333;p18"/>
          <p:cNvSpPr txBox="1">
            <a:spLocks noGrp="1"/>
          </p:cNvSpPr>
          <p:nvPr>
            <p:ph type="subTitle" idx="1"/>
          </p:nvPr>
        </p:nvSpPr>
        <p:spPr>
          <a:xfrm>
            <a:off x="941600" y="3674070"/>
            <a:ext cx="1890000" cy="63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34" name="Google Shape;334;p18"/>
          <p:cNvSpPr txBox="1">
            <a:spLocks noGrp="1"/>
          </p:cNvSpPr>
          <p:nvPr>
            <p:ph type="title" idx="2"/>
          </p:nvPr>
        </p:nvSpPr>
        <p:spPr>
          <a:xfrm>
            <a:off x="3681746" y="3384010"/>
            <a:ext cx="1780500" cy="35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000">
                <a:solidFill>
                  <a:schemeClr val="accent5"/>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35" name="Google Shape;335;p18"/>
          <p:cNvSpPr txBox="1">
            <a:spLocks noGrp="1"/>
          </p:cNvSpPr>
          <p:nvPr>
            <p:ph type="subTitle" idx="3"/>
          </p:nvPr>
        </p:nvSpPr>
        <p:spPr>
          <a:xfrm>
            <a:off x="3627044" y="3674070"/>
            <a:ext cx="1890000" cy="63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36" name="Google Shape;336;p18"/>
          <p:cNvSpPr txBox="1">
            <a:spLocks noGrp="1"/>
          </p:cNvSpPr>
          <p:nvPr>
            <p:ph type="title" idx="4"/>
          </p:nvPr>
        </p:nvSpPr>
        <p:spPr>
          <a:xfrm>
            <a:off x="6367175" y="3384010"/>
            <a:ext cx="1780500" cy="35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000">
                <a:solidFill>
                  <a:schemeClr val="accent5"/>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37" name="Google Shape;337;p18"/>
          <p:cNvSpPr txBox="1">
            <a:spLocks noGrp="1"/>
          </p:cNvSpPr>
          <p:nvPr>
            <p:ph type="subTitle" idx="5"/>
          </p:nvPr>
        </p:nvSpPr>
        <p:spPr>
          <a:xfrm>
            <a:off x="6312499" y="3674070"/>
            <a:ext cx="1890000" cy="63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solidFill>
                  <a:schemeClr val="dk1"/>
                </a:solidFill>
              </a:defRPr>
            </a:lvl1pPr>
            <a:lvl2pPr lvl="1" algn="ctr" rtl="0">
              <a:lnSpc>
                <a:spcPct val="100000"/>
              </a:lnSpc>
              <a:spcBef>
                <a:spcPts val="160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38" name="Google Shape;338;p18"/>
          <p:cNvSpPr txBox="1">
            <a:spLocks noGrp="1"/>
          </p:cNvSpPr>
          <p:nvPr>
            <p:ph type="title" idx="6"/>
          </p:nvPr>
        </p:nvSpPr>
        <p:spPr>
          <a:xfrm>
            <a:off x="2855850" y="0"/>
            <a:ext cx="3432600" cy="1144200"/>
          </a:xfrm>
          <a:prstGeom prst="rect">
            <a:avLst/>
          </a:prstGeom>
          <a:solidFill>
            <a:schemeClr val="accent4"/>
          </a:solidFill>
        </p:spPr>
        <p:txBody>
          <a:bodyPr spcFirstLastPara="1" wrap="square" lIns="90000" tIns="270000" rIns="91425" bIns="0" anchor="ctr" anchorCtr="0">
            <a:noAutofit/>
          </a:bodyPr>
          <a:lstStyle>
            <a:lvl1pPr lvl="0" algn="ctr"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9" name="Google Shape;339;p18"/>
          <p:cNvSpPr/>
          <p:nvPr/>
        </p:nvSpPr>
        <p:spPr>
          <a:xfrm>
            <a:off x="7431282"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8"/>
          <p:cNvSpPr/>
          <p:nvPr/>
        </p:nvSpPr>
        <p:spPr>
          <a:xfrm>
            <a:off x="8575529" y="0"/>
            <a:ext cx="569835" cy="572174"/>
          </a:xfrm>
          <a:custGeom>
            <a:avLst/>
            <a:gdLst/>
            <a:ahLst/>
            <a:cxnLst/>
            <a:rect l="l" t="t" r="r" b="b"/>
            <a:pathLst>
              <a:path w="8040" h="8073" extrusionOk="0">
                <a:moveTo>
                  <a:pt x="1" y="0"/>
                </a:moveTo>
                <a:lnTo>
                  <a:pt x="1" y="8073"/>
                </a:lnTo>
                <a:lnTo>
                  <a:pt x="8040" y="8073"/>
                </a:lnTo>
                <a:lnTo>
                  <a:pt x="80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8"/>
          <p:cNvSpPr/>
          <p:nvPr/>
        </p:nvSpPr>
        <p:spPr>
          <a:xfrm>
            <a:off x="8001865" y="-35"/>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8"/>
          <p:cNvSpPr/>
          <p:nvPr/>
        </p:nvSpPr>
        <p:spPr>
          <a:xfrm>
            <a:off x="2291"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8"/>
          <p:cNvSpPr/>
          <p:nvPr/>
        </p:nvSpPr>
        <p:spPr>
          <a:xfrm>
            <a:off x="572197" y="0"/>
            <a:ext cx="569835" cy="572174"/>
          </a:xfrm>
          <a:custGeom>
            <a:avLst/>
            <a:gdLst/>
            <a:ahLst/>
            <a:cxnLst/>
            <a:rect l="l" t="t" r="r" b="b"/>
            <a:pathLst>
              <a:path w="8040" h="8073" extrusionOk="0">
                <a:moveTo>
                  <a:pt x="1" y="0"/>
                </a:moveTo>
                <a:lnTo>
                  <a:pt x="1" y="8073"/>
                </a:lnTo>
                <a:lnTo>
                  <a:pt x="8040" y="8073"/>
                </a:lnTo>
                <a:lnTo>
                  <a:pt x="80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8"/>
          <p:cNvSpPr/>
          <p:nvPr/>
        </p:nvSpPr>
        <p:spPr>
          <a:xfrm>
            <a:off x="1713322" y="-35"/>
            <a:ext cx="569835" cy="572245"/>
          </a:xfrm>
          <a:custGeom>
            <a:avLst/>
            <a:gdLst/>
            <a:ahLst/>
            <a:cxnLst/>
            <a:rect l="l" t="t" r="r" b="b"/>
            <a:pathLst>
              <a:path w="8040" h="8074" extrusionOk="0">
                <a:moveTo>
                  <a:pt x="1" y="1"/>
                </a:moveTo>
                <a:lnTo>
                  <a:pt x="1" y="8073"/>
                </a:lnTo>
                <a:lnTo>
                  <a:pt x="8040" y="8073"/>
                </a:lnTo>
                <a:lnTo>
                  <a:pt x="80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8"/>
          <p:cNvSpPr/>
          <p:nvPr/>
        </p:nvSpPr>
        <p:spPr>
          <a:xfrm>
            <a:off x="1142772" y="-35"/>
            <a:ext cx="569835" cy="572245"/>
          </a:xfrm>
          <a:custGeom>
            <a:avLst/>
            <a:gdLst/>
            <a:ahLst/>
            <a:cxnLst/>
            <a:rect l="l" t="t" r="r" b="b"/>
            <a:pathLst>
              <a:path w="8040" h="8074" extrusionOk="0">
                <a:moveTo>
                  <a:pt x="1" y="1"/>
                </a:moveTo>
                <a:lnTo>
                  <a:pt x="1" y="8073"/>
                </a:lnTo>
                <a:lnTo>
                  <a:pt x="8040" y="8073"/>
                </a:lnTo>
                <a:lnTo>
                  <a:pt x="80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8"/>
          <p:cNvSpPr/>
          <p:nvPr/>
        </p:nvSpPr>
        <p:spPr>
          <a:xfrm>
            <a:off x="6863583" y="-35"/>
            <a:ext cx="569835" cy="572245"/>
          </a:xfrm>
          <a:custGeom>
            <a:avLst/>
            <a:gdLst/>
            <a:ahLst/>
            <a:cxnLst/>
            <a:rect l="l" t="t" r="r" b="b"/>
            <a:pathLst>
              <a:path w="8040" h="8074" extrusionOk="0">
                <a:moveTo>
                  <a:pt x="1" y="1"/>
                </a:moveTo>
                <a:lnTo>
                  <a:pt x="1" y="8073"/>
                </a:lnTo>
                <a:lnTo>
                  <a:pt x="8040" y="8073"/>
                </a:lnTo>
                <a:lnTo>
                  <a:pt x="80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8"/>
          <p:cNvSpPr/>
          <p:nvPr/>
        </p:nvSpPr>
        <p:spPr>
          <a:xfrm rot="-5400000">
            <a:off x="2285847" y="-1151"/>
            <a:ext cx="569835" cy="572245"/>
          </a:xfrm>
          <a:custGeom>
            <a:avLst/>
            <a:gdLst/>
            <a:ahLst/>
            <a:cxnLst/>
            <a:rect l="l" t="t" r="r" b="b"/>
            <a:pathLst>
              <a:path w="8040" h="8074" extrusionOk="0">
                <a:moveTo>
                  <a:pt x="1" y="1"/>
                </a:moveTo>
                <a:lnTo>
                  <a:pt x="1" y="8073"/>
                </a:lnTo>
                <a:lnTo>
                  <a:pt x="8040" y="8073"/>
                </a:lnTo>
                <a:lnTo>
                  <a:pt x="80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8"/>
          <p:cNvSpPr/>
          <p:nvPr/>
        </p:nvSpPr>
        <p:spPr>
          <a:xfrm rot="-5400000">
            <a:off x="2285847" y="569399"/>
            <a:ext cx="569835" cy="572245"/>
          </a:xfrm>
          <a:custGeom>
            <a:avLst/>
            <a:gdLst/>
            <a:ahLst/>
            <a:cxnLst/>
            <a:rect l="l" t="t" r="r" b="b"/>
            <a:pathLst>
              <a:path w="8040" h="8074" extrusionOk="0">
                <a:moveTo>
                  <a:pt x="1" y="1"/>
                </a:moveTo>
                <a:lnTo>
                  <a:pt x="1" y="8073"/>
                </a:lnTo>
                <a:lnTo>
                  <a:pt x="8040" y="8073"/>
                </a:lnTo>
                <a:lnTo>
                  <a:pt x="80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8"/>
          <p:cNvSpPr/>
          <p:nvPr/>
        </p:nvSpPr>
        <p:spPr>
          <a:xfrm rot="-5400000">
            <a:off x="6291995" y="-1151"/>
            <a:ext cx="569835" cy="572245"/>
          </a:xfrm>
          <a:custGeom>
            <a:avLst/>
            <a:gdLst/>
            <a:ahLst/>
            <a:cxnLst/>
            <a:rect l="l" t="t" r="r" b="b"/>
            <a:pathLst>
              <a:path w="8040" h="8074" extrusionOk="0">
                <a:moveTo>
                  <a:pt x="1" y="1"/>
                </a:moveTo>
                <a:lnTo>
                  <a:pt x="1" y="8073"/>
                </a:lnTo>
                <a:lnTo>
                  <a:pt x="8040" y="8073"/>
                </a:lnTo>
                <a:lnTo>
                  <a:pt x="80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8"/>
          <p:cNvSpPr/>
          <p:nvPr/>
        </p:nvSpPr>
        <p:spPr>
          <a:xfrm rot="-5400000">
            <a:off x="6291995" y="569399"/>
            <a:ext cx="569835" cy="572245"/>
          </a:xfrm>
          <a:custGeom>
            <a:avLst/>
            <a:gdLst/>
            <a:ahLst/>
            <a:cxnLst/>
            <a:rect l="l" t="t" r="r" b="b"/>
            <a:pathLst>
              <a:path w="8040" h="8074" extrusionOk="0">
                <a:moveTo>
                  <a:pt x="1" y="1"/>
                </a:moveTo>
                <a:lnTo>
                  <a:pt x="1" y="8073"/>
                </a:lnTo>
                <a:lnTo>
                  <a:pt x="8040" y="8073"/>
                </a:lnTo>
                <a:lnTo>
                  <a:pt x="80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Four Columns">
  <p:cSld name="TITLE_AND_BODY_1_3">
    <p:spTree>
      <p:nvGrpSpPr>
        <p:cNvPr id="1" name="Shape 351"/>
        <p:cNvGrpSpPr/>
        <p:nvPr/>
      </p:nvGrpSpPr>
      <p:grpSpPr>
        <a:xfrm>
          <a:off x="0" y="0"/>
          <a:ext cx="0" cy="0"/>
          <a:chOff x="0" y="0"/>
          <a:chExt cx="0" cy="0"/>
        </a:xfrm>
      </p:grpSpPr>
      <p:sp>
        <p:nvSpPr>
          <p:cNvPr id="352" name="Google Shape;352;p19"/>
          <p:cNvSpPr txBox="1">
            <a:spLocks noGrp="1"/>
          </p:cNvSpPr>
          <p:nvPr>
            <p:ph type="title"/>
          </p:nvPr>
        </p:nvSpPr>
        <p:spPr>
          <a:xfrm>
            <a:off x="725800" y="3489652"/>
            <a:ext cx="1408800" cy="50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53" name="Google Shape;353;p19"/>
          <p:cNvSpPr txBox="1">
            <a:spLocks noGrp="1"/>
          </p:cNvSpPr>
          <p:nvPr>
            <p:ph type="subTitle" idx="1"/>
          </p:nvPr>
        </p:nvSpPr>
        <p:spPr>
          <a:xfrm>
            <a:off x="725800" y="3881846"/>
            <a:ext cx="1408800" cy="5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2"/>
                </a:solidFill>
              </a:defRPr>
            </a:lvl1pPr>
            <a:lvl2pPr lvl="1" algn="ctr" rtl="0">
              <a:lnSpc>
                <a:spcPct val="100000"/>
              </a:lnSpc>
              <a:spcBef>
                <a:spcPts val="160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54" name="Google Shape;354;p19"/>
          <p:cNvSpPr txBox="1">
            <a:spLocks noGrp="1"/>
          </p:cNvSpPr>
          <p:nvPr>
            <p:ph type="title" idx="2"/>
          </p:nvPr>
        </p:nvSpPr>
        <p:spPr>
          <a:xfrm>
            <a:off x="2818102" y="3489652"/>
            <a:ext cx="1419600" cy="50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55" name="Google Shape;355;p19"/>
          <p:cNvSpPr txBox="1">
            <a:spLocks noGrp="1"/>
          </p:cNvSpPr>
          <p:nvPr>
            <p:ph type="subTitle" idx="3"/>
          </p:nvPr>
        </p:nvSpPr>
        <p:spPr>
          <a:xfrm>
            <a:off x="2821700" y="3881846"/>
            <a:ext cx="1408800" cy="5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2"/>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56" name="Google Shape;356;p19"/>
          <p:cNvSpPr txBox="1">
            <a:spLocks noGrp="1"/>
          </p:cNvSpPr>
          <p:nvPr>
            <p:ph type="title" idx="4"/>
          </p:nvPr>
        </p:nvSpPr>
        <p:spPr>
          <a:xfrm>
            <a:off x="4921203" y="3489652"/>
            <a:ext cx="1408800" cy="50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57" name="Google Shape;357;p19"/>
          <p:cNvSpPr txBox="1">
            <a:spLocks noGrp="1"/>
          </p:cNvSpPr>
          <p:nvPr>
            <p:ph type="subTitle" idx="5"/>
          </p:nvPr>
        </p:nvSpPr>
        <p:spPr>
          <a:xfrm>
            <a:off x="4917601" y="3881846"/>
            <a:ext cx="1408800" cy="5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2"/>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58" name="Google Shape;358;p19"/>
          <p:cNvSpPr txBox="1">
            <a:spLocks noGrp="1"/>
          </p:cNvSpPr>
          <p:nvPr>
            <p:ph type="title" idx="6"/>
          </p:nvPr>
        </p:nvSpPr>
        <p:spPr>
          <a:xfrm>
            <a:off x="7013505" y="3489652"/>
            <a:ext cx="1408800" cy="50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59" name="Google Shape;359;p19"/>
          <p:cNvSpPr txBox="1">
            <a:spLocks noGrp="1"/>
          </p:cNvSpPr>
          <p:nvPr>
            <p:ph type="subTitle" idx="7"/>
          </p:nvPr>
        </p:nvSpPr>
        <p:spPr>
          <a:xfrm>
            <a:off x="7013501" y="3881846"/>
            <a:ext cx="1408800" cy="5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1600"/>
              </a:spcBef>
              <a:spcAft>
                <a:spcPts val="0"/>
              </a:spcAft>
              <a:buClr>
                <a:schemeClr val="dk2"/>
              </a:buClr>
              <a:buSzPts val="2100"/>
              <a:buNone/>
              <a:defRPr sz="2100">
                <a:solidFill>
                  <a:schemeClr val="dk2"/>
                </a:solidFill>
              </a:defRPr>
            </a:lvl2pPr>
            <a:lvl3pPr lvl="2" algn="ctr" rtl="0">
              <a:lnSpc>
                <a:spcPct val="100000"/>
              </a:lnSpc>
              <a:spcBef>
                <a:spcPts val="0"/>
              </a:spcBef>
              <a:spcAft>
                <a:spcPts val="0"/>
              </a:spcAft>
              <a:buClr>
                <a:schemeClr val="dk2"/>
              </a:buClr>
              <a:buSzPts val="2100"/>
              <a:buNone/>
              <a:defRPr sz="2100">
                <a:solidFill>
                  <a:schemeClr val="dk2"/>
                </a:solidFill>
              </a:defRPr>
            </a:lvl3pPr>
            <a:lvl4pPr lvl="3" algn="ctr" rtl="0">
              <a:lnSpc>
                <a:spcPct val="100000"/>
              </a:lnSpc>
              <a:spcBef>
                <a:spcPts val="0"/>
              </a:spcBef>
              <a:spcAft>
                <a:spcPts val="0"/>
              </a:spcAft>
              <a:buClr>
                <a:schemeClr val="dk2"/>
              </a:buClr>
              <a:buSzPts val="2100"/>
              <a:buNone/>
              <a:defRPr sz="2100">
                <a:solidFill>
                  <a:schemeClr val="dk2"/>
                </a:solidFill>
              </a:defRPr>
            </a:lvl4pPr>
            <a:lvl5pPr lvl="4" algn="ctr" rtl="0">
              <a:lnSpc>
                <a:spcPct val="100000"/>
              </a:lnSpc>
              <a:spcBef>
                <a:spcPts val="0"/>
              </a:spcBef>
              <a:spcAft>
                <a:spcPts val="0"/>
              </a:spcAft>
              <a:buClr>
                <a:schemeClr val="dk2"/>
              </a:buClr>
              <a:buSzPts val="2100"/>
              <a:buNone/>
              <a:defRPr sz="2100">
                <a:solidFill>
                  <a:schemeClr val="dk2"/>
                </a:solidFill>
              </a:defRPr>
            </a:lvl5pPr>
            <a:lvl6pPr lvl="5" algn="ctr" rtl="0">
              <a:lnSpc>
                <a:spcPct val="100000"/>
              </a:lnSpc>
              <a:spcBef>
                <a:spcPts val="0"/>
              </a:spcBef>
              <a:spcAft>
                <a:spcPts val="0"/>
              </a:spcAft>
              <a:buClr>
                <a:schemeClr val="dk2"/>
              </a:buClr>
              <a:buSzPts val="2100"/>
              <a:buNone/>
              <a:defRPr sz="2100">
                <a:solidFill>
                  <a:schemeClr val="dk2"/>
                </a:solidFill>
              </a:defRPr>
            </a:lvl6pPr>
            <a:lvl7pPr lvl="6" algn="ctr" rtl="0">
              <a:lnSpc>
                <a:spcPct val="100000"/>
              </a:lnSpc>
              <a:spcBef>
                <a:spcPts val="0"/>
              </a:spcBef>
              <a:spcAft>
                <a:spcPts val="0"/>
              </a:spcAft>
              <a:buClr>
                <a:schemeClr val="dk2"/>
              </a:buClr>
              <a:buSzPts val="2100"/>
              <a:buNone/>
              <a:defRPr sz="2100">
                <a:solidFill>
                  <a:schemeClr val="dk2"/>
                </a:solidFill>
              </a:defRPr>
            </a:lvl7pPr>
            <a:lvl8pPr lvl="7" algn="ctr" rtl="0">
              <a:lnSpc>
                <a:spcPct val="100000"/>
              </a:lnSpc>
              <a:spcBef>
                <a:spcPts val="0"/>
              </a:spcBef>
              <a:spcAft>
                <a:spcPts val="0"/>
              </a:spcAft>
              <a:buClr>
                <a:schemeClr val="dk2"/>
              </a:buClr>
              <a:buSzPts val="2100"/>
              <a:buNone/>
              <a:defRPr sz="2100">
                <a:solidFill>
                  <a:schemeClr val="dk2"/>
                </a:solidFill>
              </a:defRPr>
            </a:lvl8pPr>
            <a:lvl9pPr lvl="8" algn="ctr" rtl="0">
              <a:lnSpc>
                <a:spcPct val="100000"/>
              </a:lnSpc>
              <a:spcBef>
                <a:spcPts val="0"/>
              </a:spcBef>
              <a:spcAft>
                <a:spcPts val="0"/>
              </a:spcAft>
              <a:buClr>
                <a:schemeClr val="dk2"/>
              </a:buClr>
              <a:buSzPts val="2100"/>
              <a:buNone/>
              <a:defRPr sz="2100">
                <a:solidFill>
                  <a:schemeClr val="dk2"/>
                </a:solidFill>
              </a:defRPr>
            </a:lvl9pPr>
          </a:lstStyle>
          <a:p>
            <a:endParaRPr/>
          </a:p>
        </p:txBody>
      </p:sp>
      <p:sp>
        <p:nvSpPr>
          <p:cNvPr id="360" name="Google Shape;360;p19"/>
          <p:cNvSpPr txBox="1">
            <a:spLocks noGrp="1"/>
          </p:cNvSpPr>
          <p:nvPr>
            <p:ph type="title" idx="8"/>
          </p:nvPr>
        </p:nvSpPr>
        <p:spPr>
          <a:xfrm>
            <a:off x="2288200" y="0"/>
            <a:ext cx="4567500" cy="1144200"/>
          </a:xfrm>
          <a:prstGeom prst="rect">
            <a:avLst/>
          </a:prstGeom>
          <a:solidFill>
            <a:schemeClr val="accent1"/>
          </a:solidFill>
        </p:spPr>
        <p:txBody>
          <a:bodyPr spcFirstLastPara="1" wrap="square" lIns="90000" tIns="270000" rIns="91425" bIns="0" anchor="ctr" anchorCtr="0">
            <a:noAutofit/>
          </a:bodyPr>
          <a:lstStyle>
            <a:lvl1pPr lvl="0" algn="ctr" rtl="0">
              <a:spcBef>
                <a:spcPts val="0"/>
              </a:spcBef>
              <a:spcAft>
                <a:spcPts val="0"/>
              </a:spcAft>
              <a:buSzPts val="3000"/>
              <a:buNone/>
              <a:defRPr>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361" name="Google Shape;361;p19"/>
          <p:cNvGrpSpPr/>
          <p:nvPr/>
        </p:nvGrpSpPr>
        <p:grpSpPr>
          <a:xfrm>
            <a:off x="0" y="-35"/>
            <a:ext cx="9144007" cy="1144345"/>
            <a:chOff x="0" y="-35"/>
            <a:chExt cx="9144007" cy="1144345"/>
          </a:xfrm>
        </p:grpSpPr>
        <p:sp>
          <p:nvSpPr>
            <p:cNvPr id="362" name="Google Shape;362;p19"/>
            <p:cNvSpPr/>
            <p:nvPr/>
          </p:nvSpPr>
          <p:spPr>
            <a:xfrm>
              <a:off x="0"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9"/>
            <p:cNvSpPr/>
            <p:nvPr/>
          </p:nvSpPr>
          <p:spPr>
            <a:xfrm rot="10800000">
              <a:off x="8002013" y="572065"/>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9"/>
            <p:cNvSpPr/>
            <p:nvPr/>
          </p:nvSpPr>
          <p:spPr>
            <a:xfrm rot="10800000">
              <a:off x="572088" y="57210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9"/>
            <p:cNvSpPr/>
            <p:nvPr/>
          </p:nvSpPr>
          <p:spPr>
            <a:xfrm>
              <a:off x="1144075"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9"/>
            <p:cNvSpPr/>
            <p:nvPr/>
          </p:nvSpPr>
          <p:spPr>
            <a:xfrm>
              <a:off x="7427638" y="-35"/>
              <a:ext cx="572174" cy="572245"/>
            </a:xfrm>
            <a:custGeom>
              <a:avLst/>
              <a:gdLst/>
              <a:ahLst/>
              <a:cxnLst/>
              <a:rect l="l" t="t" r="r" b="b"/>
              <a:pathLst>
                <a:path w="8073" h="8074" extrusionOk="0">
                  <a:moveTo>
                    <a:pt x="0" y="1"/>
                  </a:moveTo>
                  <a:lnTo>
                    <a:pt x="0" y="8073"/>
                  </a:lnTo>
                  <a:lnTo>
                    <a:pt x="8073" y="8073"/>
                  </a:lnTo>
                  <a:lnTo>
                    <a:pt x="80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9"/>
            <p:cNvSpPr/>
            <p:nvPr/>
          </p:nvSpPr>
          <p:spPr>
            <a:xfrm>
              <a:off x="8571762" y="-35"/>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9"/>
            <p:cNvSpPr/>
            <p:nvPr/>
          </p:nvSpPr>
          <p:spPr>
            <a:xfrm rot="10800000">
              <a:off x="572088"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9"/>
            <p:cNvSpPr/>
            <p:nvPr/>
          </p:nvSpPr>
          <p:spPr>
            <a:xfrm rot="10800000">
              <a:off x="8002013" y="-35"/>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 name="Google Shape;370;p19"/>
          <p:cNvGrpSpPr/>
          <p:nvPr/>
        </p:nvGrpSpPr>
        <p:grpSpPr>
          <a:xfrm>
            <a:off x="1716313" y="0"/>
            <a:ext cx="572245" cy="1144274"/>
            <a:chOff x="572088" y="0"/>
            <a:chExt cx="572245" cy="1144274"/>
          </a:xfrm>
        </p:grpSpPr>
        <p:sp>
          <p:nvSpPr>
            <p:cNvPr id="371" name="Google Shape;371;p19"/>
            <p:cNvSpPr/>
            <p:nvPr/>
          </p:nvSpPr>
          <p:spPr>
            <a:xfrm>
              <a:off x="572088"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9"/>
            <p:cNvSpPr/>
            <p:nvPr/>
          </p:nvSpPr>
          <p:spPr>
            <a:xfrm>
              <a:off x="572088" y="57210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19"/>
          <p:cNvGrpSpPr/>
          <p:nvPr/>
        </p:nvGrpSpPr>
        <p:grpSpPr>
          <a:xfrm>
            <a:off x="6853188" y="-35"/>
            <a:ext cx="572245" cy="1144345"/>
            <a:chOff x="8002013" y="-35"/>
            <a:chExt cx="572245" cy="1144345"/>
          </a:xfrm>
        </p:grpSpPr>
        <p:sp>
          <p:nvSpPr>
            <p:cNvPr id="374" name="Google Shape;374;p19"/>
            <p:cNvSpPr/>
            <p:nvPr/>
          </p:nvSpPr>
          <p:spPr>
            <a:xfrm>
              <a:off x="8002013" y="-35"/>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9"/>
            <p:cNvSpPr/>
            <p:nvPr/>
          </p:nvSpPr>
          <p:spPr>
            <a:xfrm>
              <a:off x="8002013" y="572065"/>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1">
  <p:cSld name="TITLE_ONLY_1">
    <p:spTree>
      <p:nvGrpSpPr>
        <p:cNvPr id="1" name="Shape 376"/>
        <p:cNvGrpSpPr/>
        <p:nvPr/>
      </p:nvGrpSpPr>
      <p:grpSpPr>
        <a:xfrm>
          <a:off x="0" y="0"/>
          <a:ext cx="0" cy="0"/>
          <a:chOff x="0" y="0"/>
          <a:chExt cx="0" cy="0"/>
        </a:xfrm>
      </p:grpSpPr>
      <p:sp>
        <p:nvSpPr>
          <p:cNvPr id="377" name="Google Shape;377;p20"/>
          <p:cNvSpPr txBox="1">
            <a:spLocks noGrp="1"/>
          </p:cNvSpPr>
          <p:nvPr>
            <p:ph type="subTitle" idx="1"/>
          </p:nvPr>
        </p:nvSpPr>
        <p:spPr>
          <a:xfrm>
            <a:off x="2207950" y="1567574"/>
            <a:ext cx="4728000" cy="93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78" name="Google Shape;378;p20"/>
          <p:cNvSpPr txBox="1">
            <a:spLocks noGrp="1"/>
          </p:cNvSpPr>
          <p:nvPr>
            <p:ph type="title"/>
          </p:nvPr>
        </p:nvSpPr>
        <p:spPr>
          <a:xfrm>
            <a:off x="2288200" y="0"/>
            <a:ext cx="4575000" cy="1144200"/>
          </a:xfrm>
          <a:prstGeom prst="rect">
            <a:avLst/>
          </a:prstGeom>
          <a:solidFill>
            <a:schemeClr val="lt2"/>
          </a:solidFill>
        </p:spPr>
        <p:txBody>
          <a:bodyPr spcFirstLastPara="1" wrap="square" lIns="90000" tIns="270000" rIns="91425" bIns="0" anchor="ctr" anchorCtr="0">
            <a:noAutofit/>
          </a:bodyPr>
          <a:lstStyle>
            <a:lvl1pPr lvl="0" algn="ctr"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379" name="Google Shape;379;p20"/>
          <p:cNvGrpSpPr/>
          <p:nvPr/>
        </p:nvGrpSpPr>
        <p:grpSpPr>
          <a:xfrm>
            <a:off x="-138" y="2352"/>
            <a:ext cx="9144145" cy="2286298"/>
            <a:chOff x="-138" y="2352"/>
            <a:chExt cx="9144145" cy="2286298"/>
          </a:xfrm>
        </p:grpSpPr>
        <p:sp>
          <p:nvSpPr>
            <p:cNvPr id="380" name="Google Shape;380;p20"/>
            <p:cNvSpPr/>
            <p:nvPr/>
          </p:nvSpPr>
          <p:spPr>
            <a:xfrm>
              <a:off x="0" y="2388"/>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0"/>
            <p:cNvSpPr/>
            <p:nvPr/>
          </p:nvSpPr>
          <p:spPr>
            <a:xfrm>
              <a:off x="8002013" y="2352"/>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0"/>
            <p:cNvSpPr/>
            <p:nvPr/>
          </p:nvSpPr>
          <p:spPr>
            <a:xfrm>
              <a:off x="572088" y="2388"/>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0"/>
            <p:cNvSpPr/>
            <p:nvPr/>
          </p:nvSpPr>
          <p:spPr>
            <a:xfrm>
              <a:off x="1144100" y="3551"/>
              <a:ext cx="572174" cy="569835"/>
            </a:xfrm>
            <a:custGeom>
              <a:avLst/>
              <a:gdLst/>
              <a:ahLst/>
              <a:cxnLst/>
              <a:rect l="l" t="t" r="r" b="b"/>
              <a:pathLst>
                <a:path w="8073" h="8040" extrusionOk="0">
                  <a:moveTo>
                    <a:pt x="0" y="0"/>
                  </a:moveTo>
                  <a:lnTo>
                    <a:pt x="0" y="8039"/>
                  </a:lnTo>
                  <a:lnTo>
                    <a:pt x="8073" y="8039"/>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0"/>
            <p:cNvSpPr/>
            <p:nvPr/>
          </p:nvSpPr>
          <p:spPr>
            <a:xfrm>
              <a:off x="8571788" y="1716477"/>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0"/>
            <p:cNvSpPr/>
            <p:nvPr/>
          </p:nvSpPr>
          <p:spPr>
            <a:xfrm>
              <a:off x="-138" y="1716438"/>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0"/>
            <p:cNvSpPr/>
            <p:nvPr/>
          </p:nvSpPr>
          <p:spPr>
            <a:xfrm>
              <a:off x="7432485" y="3478"/>
              <a:ext cx="570000" cy="570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0"/>
            <p:cNvSpPr/>
            <p:nvPr/>
          </p:nvSpPr>
          <p:spPr>
            <a:xfrm>
              <a:off x="8571788" y="1144241"/>
              <a:ext cx="572174" cy="572245"/>
            </a:xfrm>
            <a:custGeom>
              <a:avLst/>
              <a:gdLst/>
              <a:ahLst/>
              <a:cxnLst/>
              <a:rect l="l" t="t" r="r" b="b"/>
              <a:pathLst>
                <a:path w="8073" h="8074" extrusionOk="0">
                  <a:moveTo>
                    <a:pt x="0" y="1"/>
                  </a:moveTo>
                  <a:lnTo>
                    <a:pt x="0" y="8073"/>
                  </a:lnTo>
                  <a:lnTo>
                    <a:pt x="8073" y="8073"/>
                  </a:lnTo>
                  <a:lnTo>
                    <a:pt x="8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0"/>
            <p:cNvSpPr/>
            <p:nvPr/>
          </p:nvSpPr>
          <p:spPr>
            <a:xfrm>
              <a:off x="0" y="574477"/>
              <a:ext cx="572174" cy="572245"/>
            </a:xfrm>
            <a:custGeom>
              <a:avLst/>
              <a:gdLst/>
              <a:ahLst/>
              <a:cxnLst/>
              <a:rect l="l" t="t" r="r" b="b"/>
              <a:pathLst>
                <a:path w="8073" h="8074" extrusionOk="0">
                  <a:moveTo>
                    <a:pt x="0" y="1"/>
                  </a:moveTo>
                  <a:lnTo>
                    <a:pt x="0" y="8073"/>
                  </a:lnTo>
                  <a:lnTo>
                    <a:pt x="8073" y="8073"/>
                  </a:lnTo>
                  <a:lnTo>
                    <a:pt x="80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0"/>
            <p:cNvSpPr/>
            <p:nvPr/>
          </p:nvSpPr>
          <p:spPr>
            <a:xfrm>
              <a:off x="8571762" y="2352"/>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 name="Google Shape;390;p20"/>
          <p:cNvSpPr/>
          <p:nvPr/>
        </p:nvSpPr>
        <p:spPr>
          <a:xfrm>
            <a:off x="1715963" y="2388"/>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0"/>
          <p:cNvSpPr/>
          <p:nvPr/>
        </p:nvSpPr>
        <p:spPr>
          <a:xfrm>
            <a:off x="6863220" y="2352"/>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5"/>
        </a:solidFill>
        <a:effectLst/>
      </p:bgPr>
    </p:bg>
    <p:spTree>
      <p:nvGrpSpPr>
        <p:cNvPr id="1" name="Shape 44"/>
        <p:cNvGrpSpPr/>
        <p:nvPr/>
      </p:nvGrpSpPr>
      <p:grpSpPr>
        <a:xfrm>
          <a:off x="0" y="0"/>
          <a:ext cx="0" cy="0"/>
          <a:chOff x="0" y="0"/>
          <a:chExt cx="0" cy="0"/>
        </a:xfrm>
      </p:grpSpPr>
      <p:sp>
        <p:nvSpPr>
          <p:cNvPr id="45" name="Google Shape;45;p3"/>
          <p:cNvSpPr/>
          <p:nvPr/>
        </p:nvSpPr>
        <p:spPr>
          <a:xfrm>
            <a:off x="3446550" y="572175"/>
            <a:ext cx="2245800" cy="224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3"/>
          <p:cNvGrpSpPr/>
          <p:nvPr/>
        </p:nvGrpSpPr>
        <p:grpSpPr>
          <a:xfrm>
            <a:off x="0" y="0"/>
            <a:ext cx="9150649" cy="2286311"/>
            <a:chOff x="0" y="0"/>
            <a:chExt cx="9150649" cy="2286311"/>
          </a:xfrm>
        </p:grpSpPr>
        <p:sp>
          <p:nvSpPr>
            <p:cNvPr id="47" name="Google Shape;47;p3"/>
            <p:cNvSpPr/>
            <p:nvPr/>
          </p:nvSpPr>
          <p:spPr>
            <a:xfrm>
              <a:off x="0"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0" y="1144251"/>
              <a:ext cx="572174" cy="569835"/>
            </a:xfrm>
            <a:custGeom>
              <a:avLst/>
              <a:gdLst/>
              <a:ahLst/>
              <a:cxnLst/>
              <a:rect l="l" t="t" r="r" b="b"/>
              <a:pathLst>
                <a:path w="8073" h="8040" extrusionOk="0">
                  <a:moveTo>
                    <a:pt x="0" y="0"/>
                  </a:moveTo>
                  <a:lnTo>
                    <a:pt x="0" y="8039"/>
                  </a:lnTo>
                  <a:lnTo>
                    <a:pt x="8073" y="8039"/>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1144175" y="1714066"/>
              <a:ext cx="572174" cy="572245"/>
            </a:xfrm>
            <a:custGeom>
              <a:avLst/>
              <a:gdLst/>
              <a:ahLst/>
              <a:cxnLst/>
              <a:rect l="l" t="t" r="r" b="b"/>
              <a:pathLst>
                <a:path w="8073" h="8074" extrusionOk="0">
                  <a:moveTo>
                    <a:pt x="0" y="1"/>
                  </a:moveTo>
                  <a:lnTo>
                    <a:pt x="0" y="8073"/>
                  </a:lnTo>
                  <a:lnTo>
                    <a:pt x="8073" y="8073"/>
                  </a:lnTo>
                  <a:lnTo>
                    <a:pt x="80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8578475"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8578475" y="1144251"/>
              <a:ext cx="572174" cy="569835"/>
            </a:xfrm>
            <a:custGeom>
              <a:avLst/>
              <a:gdLst/>
              <a:ahLst/>
              <a:cxnLst/>
              <a:rect l="l" t="t" r="r" b="b"/>
              <a:pathLst>
                <a:path w="8073" h="8040" extrusionOk="0">
                  <a:moveTo>
                    <a:pt x="0" y="0"/>
                  </a:moveTo>
                  <a:lnTo>
                    <a:pt x="0" y="8039"/>
                  </a:lnTo>
                  <a:lnTo>
                    <a:pt x="8073" y="8039"/>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7427550" y="1714066"/>
              <a:ext cx="572174" cy="572245"/>
            </a:xfrm>
            <a:custGeom>
              <a:avLst/>
              <a:gdLst/>
              <a:ahLst/>
              <a:cxnLst/>
              <a:rect l="l" t="t" r="r" b="b"/>
              <a:pathLst>
                <a:path w="8073" h="8074" extrusionOk="0">
                  <a:moveTo>
                    <a:pt x="0" y="1"/>
                  </a:moveTo>
                  <a:lnTo>
                    <a:pt x="0" y="8073"/>
                  </a:lnTo>
                  <a:lnTo>
                    <a:pt x="8073" y="8073"/>
                  </a:lnTo>
                  <a:lnTo>
                    <a:pt x="80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6849291"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1723250"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572150" y="572175"/>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8002987" y="572175"/>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3"/>
          <p:cNvSpPr txBox="1">
            <a:spLocks noGrp="1"/>
          </p:cNvSpPr>
          <p:nvPr>
            <p:ph type="title"/>
          </p:nvPr>
        </p:nvSpPr>
        <p:spPr>
          <a:xfrm>
            <a:off x="2099700" y="3011425"/>
            <a:ext cx="4944600" cy="606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2"/>
              </a:buClr>
              <a:buSzPts val="3600"/>
              <a:buNone/>
              <a:defRPr sz="3800">
                <a:solidFill>
                  <a:schemeClr val="lt1"/>
                </a:solidFill>
              </a:defRPr>
            </a:lvl1pPr>
            <a:lvl2pPr lvl="1" algn="ctr">
              <a:spcBef>
                <a:spcPts val="0"/>
              </a:spcBef>
              <a:spcAft>
                <a:spcPts val="0"/>
              </a:spcAft>
              <a:buClr>
                <a:schemeClr val="accent2"/>
              </a:buClr>
              <a:buSzPts val="3600"/>
              <a:buNone/>
              <a:defRPr sz="3600">
                <a:solidFill>
                  <a:schemeClr val="accent2"/>
                </a:solidFill>
              </a:defRPr>
            </a:lvl2pPr>
            <a:lvl3pPr lvl="2" algn="ctr">
              <a:spcBef>
                <a:spcPts val="0"/>
              </a:spcBef>
              <a:spcAft>
                <a:spcPts val="0"/>
              </a:spcAft>
              <a:buClr>
                <a:schemeClr val="accent2"/>
              </a:buClr>
              <a:buSzPts val="3600"/>
              <a:buNone/>
              <a:defRPr sz="3600">
                <a:solidFill>
                  <a:schemeClr val="accent2"/>
                </a:solidFill>
              </a:defRPr>
            </a:lvl3pPr>
            <a:lvl4pPr lvl="3" algn="ctr">
              <a:spcBef>
                <a:spcPts val="0"/>
              </a:spcBef>
              <a:spcAft>
                <a:spcPts val="0"/>
              </a:spcAft>
              <a:buClr>
                <a:schemeClr val="accent2"/>
              </a:buClr>
              <a:buSzPts val="3600"/>
              <a:buNone/>
              <a:defRPr sz="3600">
                <a:solidFill>
                  <a:schemeClr val="accent2"/>
                </a:solidFill>
              </a:defRPr>
            </a:lvl4pPr>
            <a:lvl5pPr lvl="4" algn="ctr">
              <a:spcBef>
                <a:spcPts val="0"/>
              </a:spcBef>
              <a:spcAft>
                <a:spcPts val="0"/>
              </a:spcAft>
              <a:buClr>
                <a:schemeClr val="accent2"/>
              </a:buClr>
              <a:buSzPts val="3600"/>
              <a:buNone/>
              <a:defRPr sz="3600">
                <a:solidFill>
                  <a:schemeClr val="accent2"/>
                </a:solidFill>
              </a:defRPr>
            </a:lvl5pPr>
            <a:lvl6pPr lvl="5" algn="ctr">
              <a:spcBef>
                <a:spcPts val="0"/>
              </a:spcBef>
              <a:spcAft>
                <a:spcPts val="0"/>
              </a:spcAft>
              <a:buClr>
                <a:schemeClr val="accent2"/>
              </a:buClr>
              <a:buSzPts val="3600"/>
              <a:buNone/>
              <a:defRPr sz="3600">
                <a:solidFill>
                  <a:schemeClr val="accent2"/>
                </a:solidFill>
              </a:defRPr>
            </a:lvl6pPr>
            <a:lvl7pPr lvl="6" algn="ctr">
              <a:spcBef>
                <a:spcPts val="0"/>
              </a:spcBef>
              <a:spcAft>
                <a:spcPts val="0"/>
              </a:spcAft>
              <a:buClr>
                <a:schemeClr val="accent2"/>
              </a:buClr>
              <a:buSzPts val="3600"/>
              <a:buNone/>
              <a:defRPr sz="3600">
                <a:solidFill>
                  <a:schemeClr val="accent2"/>
                </a:solidFill>
              </a:defRPr>
            </a:lvl7pPr>
            <a:lvl8pPr lvl="7" algn="ctr">
              <a:spcBef>
                <a:spcPts val="0"/>
              </a:spcBef>
              <a:spcAft>
                <a:spcPts val="0"/>
              </a:spcAft>
              <a:buClr>
                <a:schemeClr val="accent2"/>
              </a:buClr>
              <a:buSzPts val="3600"/>
              <a:buNone/>
              <a:defRPr sz="3600">
                <a:solidFill>
                  <a:schemeClr val="accent2"/>
                </a:solidFill>
              </a:defRPr>
            </a:lvl8pPr>
            <a:lvl9pPr lvl="8" algn="ctr">
              <a:spcBef>
                <a:spcPts val="0"/>
              </a:spcBef>
              <a:spcAft>
                <a:spcPts val="0"/>
              </a:spcAft>
              <a:buClr>
                <a:schemeClr val="accent2"/>
              </a:buClr>
              <a:buSzPts val="3600"/>
              <a:buNone/>
              <a:defRPr sz="3600">
                <a:solidFill>
                  <a:schemeClr val="accent2"/>
                </a:solidFill>
              </a:defRPr>
            </a:lvl9pPr>
          </a:lstStyle>
          <a:p>
            <a:endParaRPr/>
          </a:p>
        </p:txBody>
      </p:sp>
      <p:sp>
        <p:nvSpPr>
          <p:cNvPr id="58" name="Google Shape;58;p3"/>
          <p:cNvSpPr txBox="1">
            <a:spLocks noGrp="1"/>
          </p:cNvSpPr>
          <p:nvPr>
            <p:ph type="title" idx="2" hasCustomPrompt="1"/>
          </p:nvPr>
        </p:nvSpPr>
        <p:spPr>
          <a:xfrm>
            <a:off x="3430150" y="1833792"/>
            <a:ext cx="2283600" cy="981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7200"/>
              <a:buNone/>
              <a:defRPr sz="12000">
                <a:solidFill>
                  <a:schemeClr val="accent5"/>
                </a:solidFill>
              </a:defRPr>
            </a:lvl1pPr>
            <a:lvl2pPr lvl="1" algn="ctr" rtl="0">
              <a:spcBef>
                <a:spcPts val="0"/>
              </a:spcBef>
              <a:spcAft>
                <a:spcPts val="0"/>
              </a:spcAft>
              <a:buClr>
                <a:schemeClr val="accent2"/>
              </a:buClr>
              <a:buSzPts val="7200"/>
              <a:buNone/>
              <a:defRPr sz="7200">
                <a:solidFill>
                  <a:schemeClr val="accent2"/>
                </a:solidFill>
              </a:defRPr>
            </a:lvl2pPr>
            <a:lvl3pPr lvl="2" algn="ctr" rtl="0">
              <a:spcBef>
                <a:spcPts val="0"/>
              </a:spcBef>
              <a:spcAft>
                <a:spcPts val="0"/>
              </a:spcAft>
              <a:buClr>
                <a:schemeClr val="accent2"/>
              </a:buClr>
              <a:buSzPts val="7200"/>
              <a:buNone/>
              <a:defRPr sz="7200">
                <a:solidFill>
                  <a:schemeClr val="accent2"/>
                </a:solidFill>
              </a:defRPr>
            </a:lvl3pPr>
            <a:lvl4pPr lvl="3" algn="ctr" rtl="0">
              <a:spcBef>
                <a:spcPts val="0"/>
              </a:spcBef>
              <a:spcAft>
                <a:spcPts val="0"/>
              </a:spcAft>
              <a:buClr>
                <a:schemeClr val="accent2"/>
              </a:buClr>
              <a:buSzPts val="7200"/>
              <a:buNone/>
              <a:defRPr sz="7200">
                <a:solidFill>
                  <a:schemeClr val="accent2"/>
                </a:solidFill>
              </a:defRPr>
            </a:lvl4pPr>
            <a:lvl5pPr lvl="4" algn="ctr" rtl="0">
              <a:spcBef>
                <a:spcPts val="0"/>
              </a:spcBef>
              <a:spcAft>
                <a:spcPts val="0"/>
              </a:spcAft>
              <a:buClr>
                <a:schemeClr val="accent2"/>
              </a:buClr>
              <a:buSzPts val="7200"/>
              <a:buNone/>
              <a:defRPr sz="7200">
                <a:solidFill>
                  <a:schemeClr val="accent2"/>
                </a:solidFill>
              </a:defRPr>
            </a:lvl5pPr>
            <a:lvl6pPr lvl="5" algn="ctr" rtl="0">
              <a:spcBef>
                <a:spcPts val="0"/>
              </a:spcBef>
              <a:spcAft>
                <a:spcPts val="0"/>
              </a:spcAft>
              <a:buClr>
                <a:schemeClr val="accent2"/>
              </a:buClr>
              <a:buSzPts val="7200"/>
              <a:buNone/>
              <a:defRPr sz="7200">
                <a:solidFill>
                  <a:schemeClr val="accent2"/>
                </a:solidFill>
              </a:defRPr>
            </a:lvl6pPr>
            <a:lvl7pPr lvl="6" algn="ctr" rtl="0">
              <a:spcBef>
                <a:spcPts val="0"/>
              </a:spcBef>
              <a:spcAft>
                <a:spcPts val="0"/>
              </a:spcAft>
              <a:buClr>
                <a:schemeClr val="accent2"/>
              </a:buClr>
              <a:buSzPts val="7200"/>
              <a:buNone/>
              <a:defRPr sz="7200">
                <a:solidFill>
                  <a:schemeClr val="accent2"/>
                </a:solidFill>
              </a:defRPr>
            </a:lvl7pPr>
            <a:lvl8pPr lvl="7" algn="ctr" rtl="0">
              <a:spcBef>
                <a:spcPts val="0"/>
              </a:spcBef>
              <a:spcAft>
                <a:spcPts val="0"/>
              </a:spcAft>
              <a:buClr>
                <a:schemeClr val="accent2"/>
              </a:buClr>
              <a:buSzPts val="7200"/>
              <a:buNone/>
              <a:defRPr sz="7200">
                <a:solidFill>
                  <a:schemeClr val="accent2"/>
                </a:solidFill>
              </a:defRPr>
            </a:lvl8pPr>
            <a:lvl9pPr lvl="8" algn="ctr" rtl="0">
              <a:spcBef>
                <a:spcPts val="0"/>
              </a:spcBef>
              <a:spcAft>
                <a:spcPts val="0"/>
              </a:spcAft>
              <a:buClr>
                <a:schemeClr val="accent2"/>
              </a:buClr>
              <a:buSzPts val="7200"/>
              <a:buNone/>
              <a:defRPr sz="7200">
                <a:solidFill>
                  <a:schemeClr val="accent2"/>
                </a:solidFill>
              </a:defRPr>
            </a:lvl9pPr>
          </a:lstStyle>
          <a:p>
            <a:r>
              <a:t>xx%</a:t>
            </a:r>
          </a:p>
        </p:txBody>
      </p:sp>
      <p:sp>
        <p:nvSpPr>
          <p:cNvPr id="59" name="Google Shape;59;p3"/>
          <p:cNvSpPr txBox="1">
            <a:spLocks noGrp="1"/>
          </p:cNvSpPr>
          <p:nvPr>
            <p:ph type="subTitle" idx="1"/>
          </p:nvPr>
        </p:nvSpPr>
        <p:spPr>
          <a:xfrm>
            <a:off x="2504850" y="3563671"/>
            <a:ext cx="4134300" cy="37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400"/>
              <a:buNone/>
              <a:defRPr>
                <a:solidFill>
                  <a:schemeClr val="lt1"/>
                </a:solidFill>
              </a:defRPr>
            </a:lvl1pPr>
            <a:lvl2pPr lvl="1" algn="ctr" rtl="0">
              <a:lnSpc>
                <a:spcPct val="100000"/>
              </a:lnSpc>
              <a:spcBef>
                <a:spcPts val="0"/>
              </a:spcBef>
              <a:spcAft>
                <a:spcPts val="0"/>
              </a:spcAft>
              <a:buClr>
                <a:schemeClr val="accent2"/>
              </a:buClr>
              <a:buSzPts val="1800"/>
              <a:buNone/>
              <a:defRPr sz="1800">
                <a:solidFill>
                  <a:schemeClr val="accent2"/>
                </a:solidFill>
              </a:defRPr>
            </a:lvl2pPr>
            <a:lvl3pPr lvl="2" algn="ctr" rtl="0">
              <a:lnSpc>
                <a:spcPct val="100000"/>
              </a:lnSpc>
              <a:spcBef>
                <a:spcPts val="0"/>
              </a:spcBef>
              <a:spcAft>
                <a:spcPts val="0"/>
              </a:spcAft>
              <a:buClr>
                <a:schemeClr val="accent2"/>
              </a:buClr>
              <a:buSzPts val="1800"/>
              <a:buNone/>
              <a:defRPr sz="1800">
                <a:solidFill>
                  <a:schemeClr val="accent2"/>
                </a:solidFill>
              </a:defRPr>
            </a:lvl3pPr>
            <a:lvl4pPr lvl="3" algn="ctr" rtl="0">
              <a:lnSpc>
                <a:spcPct val="100000"/>
              </a:lnSpc>
              <a:spcBef>
                <a:spcPts val="0"/>
              </a:spcBef>
              <a:spcAft>
                <a:spcPts val="0"/>
              </a:spcAft>
              <a:buClr>
                <a:schemeClr val="accent2"/>
              </a:buClr>
              <a:buSzPts val="1800"/>
              <a:buNone/>
              <a:defRPr sz="1800">
                <a:solidFill>
                  <a:schemeClr val="accent2"/>
                </a:solidFill>
              </a:defRPr>
            </a:lvl4pPr>
            <a:lvl5pPr lvl="4" algn="ctr" rtl="0">
              <a:lnSpc>
                <a:spcPct val="100000"/>
              </a:lnSpc>
              <a:spcBef>
                <a:spcPts val="0"/>
              </a:spcBef>
              <a:spcAft>
                <a:spcPts val="0"/>
              </a:spcAft>
              <a:buClr>
                <a:schemeClr val="accent2"/>
              </a:buClr>
              <a:buSzPts val="1800"/>
              <a:buNone/>
              <a:defRPr sz="1800">
                <a:solidFill>
                  <a:schemeClr val="accent2"/>
                </a:solidFill>
              </a:defRPr>
            </a:lvl5pPr>
            <a:lvl6pPr lvl="5" algn="ctr" rtl="0">
              <a:lnSpc>
                <a:spcPct val="100000"/>
              </a:lnSpc>
              <a:spcBef>
                <a:spcPts val="0"/>
              </a:spcBef>
              <a:spcAft>
                <a:spcPts val="0"/>
              </a:spcAft>
              <a:buClr>
                <a:schemeClr val="accent2"/>
              </a:buClr>
              <a:buSzPts val="1800"/>
              <a:buNone/>
              <a:defRPr sz="1800">
                <a:solidFill>
                  <a:schemeClr val="accent2"/>
                </a:solidFill>
              </a:defRPr>
            </a:lvl6pPr>
            <a:lvl7pPr lvl="6" algn="ctr" rtl="0">
              <a:lnSpc>
                <a:spcPct val="100000"/>
              </a:lnSpc>
              <a:spcBef>
                <a:spcPts val="0"/>
              </a:spcBef>
              <a:spcAft>
                <a:spcPts val="0"/>
              </a:spcAft>
              <a:buClr>
                <a:schemeClr val="accent2"/>
              </a:buClr>
              <a:buSzPts val="1800"/>
              <a:buNone/>
              <a:defRPr sz="1800">
                <a:solidFill>
                  <a:schemeClr val="accent2"/>
                </a:solidFill>
              </a:defRPr>
            </a:lvl7pPr>
            <a:lvl8pPr lvl="7" algn="ctr" rtl="0">
              <a:lnSpc>
                <a:spcPct val="100000"/>
              </a:lnSpc>
              <a:spcBef>
                <a:spcPts val="0"/>
              </a:spcBef>
              <a:spcAft>
                <a:spcPts val="0"/>
              </a:spcAft>
              <a:buClr>
                <a:schemeClr val="accent2"/>
              </a:buClr>
              <a:buSzPts val="1800"/>
              <a:buNone/>
              <a:defRPr sz="1800">
                <a:solidFill>
                  <a:schemeClr val="accent2"/>
                </a:solidFill>
              </a:defRPr>
            </a:lvl8pPr>
            <a:lvl9pPr lvl="8" algn="ctr" rtl="0">
              <a:lnSpc>
                <a:spcPct val="100000"/>
              </a:lnSpc>
              <a:spcBef>
                <a:spcPts val="0"/>
              </a:spcBef>
              <a:spcAft>
                <a:spcPts val="0"/>
              </a:spcAft>
              <a:buClr>
                <a:schemeClr val="accent2"/>
              </a:buClr>
              <a:buSzPts val="1800"/>
              <a:buNone/>
              <a:defRPr sz="1800">
                <a:solidFill>
                  <a:schemeClr val="accent2"/>
                </a:solidFill>
              </a:defRPr>
            </a:lvl9pPr>
          </a:lstStyle>
          <a:p>
            <a:endParaRPr/>
          </a:p>
        </p:txBody>
      </p:sp>
      <p:sp>
        <p:nvSpPr>
          <p:cNvPr id="60" name="Google Shape;60;p3"/>
          <p:cNvSpPr/>
          <p:nvPr/>
        </p:nvSpPr>
        <p:spPr>
          <a:xfrm>
            <a:off x="-1600" y="4568875"/>
            <a:ext cx="2422721" cy="574627"/>
          </a:xfrm>
          <a:custGeom>
            <a:avLst/>
            <a:gdLst/>
            <a:ahLst/>
            <a:cxnLst/>
            <a:rect l="l" t="t" r="r" b="b"/>
            <a:pathLst>
              <a:path w="20116" h="2837" extrusionOk="0">
                <a:moveTo>
                  <a:pt x="1" y="1"/>
                </a:moveTo>
                <a:lnTo>
                  <a:pt x="1" y="2836"/>
                </a:lnTo>
                <a:lnTo>
                  <a:pt x="20115" y="2836"/>
                </a:lnTo>
                <a:lnTo>
                  <a:pt x="201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2284398" y="4857898"/>
            <a:ext cx="2285982" cy="285601"/>
          </a:xfrm>
          <a:custGeom>
            <a:avLst/>
            <a:gdLst/>
            <a:ahLst/>
            <a:cxnLst/>
            <a:rect l="l" t="t" r="r" b="b"/>
            <a:pathLst>
              <a:path w="20116" h="2837" extrusionOk="0">
                <a:moveTo>
                  <a:pt x="1" y="1"/>
                </a:moveTo>
                <a:lnTo>
                  <a:pt x="1" y="2836"/>
                </a:lnTo>
                <a:lnTo>
                  <a:pt x="20115" y="2836"/>
                </a:lnTo>
                <a:lnTo>
                  <a:pt x="20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4570395" y="4857898"/>
            <a:ext cx="2285982" cy="285601"/>
          </a:xfrm>
          <a:custGeom>
            <a:avLst/>
            <a:gdLst/>
            <a:ahLst/>
            <a:cxnLst/>
            <a:rect l="l" t="t" r="r" b="b"/>
            <a:pathLst>
              <a:path w="20116" h="2837" extrusionOk="0">
                <a:moveTo>
                  <a:pt x="1" y="1"/>
                </a:moveTo>
                <a:lnTo>
                  <a:pt x="1" y="2836"/>
                </a:lnTo>
                <a:lnTo>
                  <a:pt x="20115" y="2836"/>
                </a:lnTo>
                <a:lnTo>
                  <a:pt x="201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6856393" y="4857898"/>
            <a:ext cx="2285982" cy="285601"/>
          </a:xfrm>
          <a:custGeom>
            <a:avLst/>
            <a:gdLst/>
            <a:ahLst/>
            <a:cxnLst/>
            <a:rect l="l" t="t" r="r" b="b"/>
            <a:pathLst>
              <a:path w="20116" h="2837" extrusionOk="0">
                <a:moveTo>
                  <a:pt x="1" y="1"/>
                </a:moveTo>
                <a:lnTo>
                  <a:pt x="1" y="2836"/>
                </a:lnTo>
                <a:lnTo>
                  <a:pt x="20115" y="2836"/>
                </a:lnTo>
                <a:lnTo>
                  <a:pt x="201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257050" y="4568875"/>
            <a:ext cx="1985499" cy="285601"/>
          </a:xfrm>
          <a:custGeom>
            <a:avLst/>
            <a:gdLst/>
            <a:ahLst/>
            <a:cxnLst/>
            <a:rect l="l" t="t" r="r" b="b"/>
            <a:pathLst>
              <a:path w="20116" h="2837" extrusionOk="0">
                <a:moveTo>
                  <a:pt x="1" y="1"/>
                </a:moveTo>
                <a:lnTo>
                  <a:pt x="1" y="2836"/>
                </a:lnTo>
                <a:lnTo>
                  <a:pt x="20115" y="2836"/>
                </a:lnTo>
                <a:lnTo>
                  <a:pt x="201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 name="Google Shape;65;p3"/>
          <p:cNvGrpSpPr/>
          <p:nvPr/>
        </p:nvGrpSpPr>
        <p:grpSpPr>
          <a:xfrm>
            <a:off x="0" y="4543023"/>
            <a:ext cx="9147800" cy="600410"/>
            <a:chOff x="0" y="4858375"/>
            <a:chExt cx="9147800" cy="285000"/>
          </a:xfrm>
        </p:grpSpPr>
        <p:sp>
          <p:nvSpPr>
            <p:cNvPr id="66" name="Google Shape;66;p3"/>
            <p:cNvSpPr/>
            <p:nvPr/>
          </p:nvSpPr>
          <p:spPr>
            <a:xfrm>
              <a:off x="2215700" y="4858375"/>
              <a:ext cx="285000" cy="28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0" y="4858375"/>
              <a:ext cx="285000" cy="28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4431400" y="4858375"/>
              <a:ext cx="285000" cy="28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6647100" y="4858375"/>
              <a:ext cx="285000" cy="28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8862800" y="4858375"/>
              <a:ext cx="285000" cy="28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Quotes">
  <p:cSld name="TITLE_ONLY_1_1">
    <p:spTree>
      <p:nvGrpSpPr>
        <p:cNvPr id="1" name="Shape 392"/>
        <p:cNvGrpSpPr/>
        <p:nvPr/>
      </p:nvGrpSpPr>
      <p:grpSpPr>
        <a:xfrm>
          <a:off x="0" y="0"/>
          <a:ext cx="0" cy="0"/>
          <a:chOff x="0" y="0"/>
          <a:chExt cx="0" cy="0"/>
        </a:xfrm>
      </p:grpSpPr>
      <p:sp>
        <p:nvSpPr>
          <p:cNvPr id="393" name="Google Shape;393;p21"/>
          <p:cNvSpPr txBox="1">
            <a:spLocks noGrp="1"/>
          </p:cNvSpPr>
          <p:nvPr>
            <p:ph type="subTitle" idx="1"/>
          </p:nvPr>
        </p:nvSpPr>
        <p:spPr>
          <a:xfrm>
            <a:off x="1161250" y="3176675"/>
            <a:ext cx="6822000" cy="539400"/>
          </a:xfrm>
          <a:prstGeom prst="rect">
            <a:avLst/>
          </a:prstGeom>
          <a:solidFill>
            <a:schemeClr val="accent3"/>
          </a:solidFill>
        </p:spPr>
        <p:txBody>
          <a:bodyPr spcFirstLastPara="1" wrap="square" lIns="720000" tIns="91425" rIns="720000" bIns="91425" anchor="ctr" anchorCtr="0">
            <a:noAutofit/>
          </a:bodyPr>
          <a:lstStyle>
            <a:lvl1pPr lvl="0" algn="ctr" rtl="0">
              <a:lnSpc>
                <a:spcPct val="100000"/>
              </a:lnSpc>
              <a:spcBef>
                <a:spcPts val="0"/>
              </a:spcBef>
              <a:spcAft>
                <a:spcPts val="0"/>
              </a:spcAft>
              <a:buNone/>
              <a:defRPr sz="1600">
                <a:solidFill>
                  <a:schemeClr val="lt1"/>
                </a:solidFill>
              </a:defRPr>
            </a:lvl1pPr>
            <a:lvl2pPr lvl="1" algn="ctr" rtl="0">
              <a:lnSpc>
                <a:spcPct val="100000"/>
              </a:lnSpc>
              <a:spcBef>
                <a:spcPts val="0"/>
              </a:spcBef>
              <a:spcAft>
                <a:spcPts val="0"/>
              </a:spcAft>
              <a:buNone/>
              <a:defRPr sz="1600">
                <a:solidFill>
                  <a:schemeClr val="lt1"/>
                </a:solidFill>
              </a:defRPr>
            </a:lvl2pPr>
            <a:lvl3pPr lvl="2" algn="ctr" rtl="0">
              <a:lnSpc>
                <a:spcPct val="100000"/>
              </a:lnSpc>
              <a:spcBef>
                <a:spcPts val="0"/>
              </a:spcBef>
              <a:spcAft>
                <a:spcPts val="0"/>
              </a:spcAft>
              <a:buNone/>
              <a:defRPr sz="1600">
                <a:solidFill>
                  <a:schemeClr val="lt1"/>
                </a:solidFill>
              </a:defRPr>
            </a:lvl3pPr>
            <a:lvl4pPr lvl="3" algn="ctr" rtl="0">
              <a:lnSpc>
                <a:spcPct val="100000"/>
              </a:lnSpc>
              <a:spcBef>
                <a:spcPts val="0"/>
              </a:spcBef>
              <a:spcAft>
                <a:spcPts val="0"/>
              </a:spcAft>
              <a:buNone/>
              <a:defRPr sz="1600">
                <a:solidFill>
                  <a:schemeClr val="lt1"/>
                </a:solidFill>
              </a:defRPr>
            </a:lvl4pPr>
            <a:lvl5pPr lvl="4" algn="ctr" rtl="0">
              <a:lnSpc>
                <a:spcPct val="100000"/>
              </a:lnSpc>
              <a:spcBef>
                <a:spcPts val="0"/>
              </a:spcBef>
              <a:spcAft>
                <a:spcPts val="0"/>
              </a:spcAft>
              <a:buNone/>
              <a:defRPr sz="1600">
                <a:solidFill>
                  <a:schemeClr val="lt1"/>
                </a:solidFill>
              </a:defRPr>
            </a:lvl5pPr>
            <a:lvl6pPr lvl="5" algn="ctr" rtl="0">
              <a:lnSpc>
                <a:spcPct val="100000"/>
              </a:lnSpc>
              <a:spcBef>
                <a:spcPts val="0"/>
              </a:spcBef>
              <a:spcAft>
                <a:spcPts val="0"/>
              </a:spcAft>
              <a:buNone/>
              <a:defRPr sz="1600">
                <a:solidFill>
                  <a:schemeClr val="lt1"/>
                </a:solidFill>
              </a:defRPr>
            </a:lvl6pPr>
            <a:lvl7pPr lvl="6" algn="ctr" rtl="0">
              <a:lnSpc>
                <a:spcPct val="100000"/>
              </a:lnSpc>
              <a:spcBef>
                <a:spcPts val="0"/>
              </a:spcBef>
              <a:spcAft>
                <a:spcPts val="0"/>
              </a:spcAft>
              <a:buNone/>
              <a:defRPr sz="1600">
                <a:solidFill>
                  <a:schemeClr val="lt1"/>
                </a:solidFill>
              </a:defRPr>
            </a:lvl7pPr>
            <a:lvl8pPr lvl="7" algn="ctr" rtl="0">
              <a:lnSpc>
                <a:spcPct val="100000"/>
              </a:lnSpc>
              <a:spcBef>
                <a:spcPts val="0"/>
              </a:spcBef>
              <a:spcAft>
                <a:spcPts val="0"/>
              </a:spcAft>
              <a:buNone/>
              <a:defRPr sz="1600">
                <a:solidFill>
                  <a:schemeClr val="lt1"/>
                </a:solidFill>
              </a:defRPr>
            </a:lvl8pPr>
            <a:lvl9pPr lvl="8" algn="ctr" rtl="0">
              <a:lnSpc>
                <a:spcPct val="100000"/>
              </a:lnSpc>
              <a:spcBef>
                <a:spcPts val="0"/>
              </a:spcBef>
              <a:spcAft>
                <a:spcPts val="0"/>
              </a:spcAft>
              <a:buNone/>
              <a:defRPr sz="1600">
                <a:solidFill>
                  <a:schemeClr val="lt1"/>
                </a:solidFill>
              </a:defRPr>
            </a:lvl9pPr>
          </a:lstStyle>
          <a:p>
            <a:endParaRPr/>
          </a:p>
        </p:txBody>
      </p:sp>
      <p:sp>
        <p:nvSpPr>
          <p:cNvPr id="394" name="Google Shape;394;p21"/>
          <p:cNvSpPr txBox="1">
            <a:spLocks noGrp="1"/>
          </p:cNvSpPr>
          <p:nvPr>
            <p:ph type="subTitle" idx="2"/>
          </p:nvPr>
        </p:nvSpPr>
        <p:spPr>
          <a:xfrm>
            <a:off x="2363525" y="2032475"/>
            <a:ext cx="4417200" cy="1144200"/>
          </a:xfrm>
          <a:prstGeom prst="rect">
            <a:avLst/>
          </a:prstGeom>
          <a:noFill/>
        </p:spPr>
        <p:txBody>
          <a:bodyPr spcFirstLastPara="1" wrap="square" lIns="360000" tIns="91425" rIns="360000" bIns="91425" anchor="ctr" anchorCtr="0">
            <a:noAutofit/>
          </a:bodyPr>
          <a:lstStyle>
            <a:lvl1pPr lvl="0" algn="ctr" rtl="0">
              <a:lnSpc>
                <a:spcPct val="100000"/>
              </a:lnSpc>
              <a:spcBef>
                <a:spcPts val="0"/>
              </a:spcBef>
              <a:spcAft>
                <a:spcPts val="0"/>
              </a:spcAft>
              <a:buNone/>
              <a:defRPr sz="1600">
                <a:solidFill>
                  <a:schemeClr val="dk1"/>
                </a:solidFill>
              </a:defRPr>
            </a:lvl1pPr>
            <a:lvl2pPr lvl="1" algn="ctr" rtl="0">
              <a:lnSpc>
                <a:spcPct val="100000"/>
              </a:lnSpc>
              <a:spcBef>
                <a:spcPts val="0"/>
              </a:spcBef>
              <a:spcAft>
                <a:spcPts val="0"/>
              </a:spcAft>
              <a:buNone/>
              <a:defRPr sz="1600">
                <a:solidFill>
                  <a:schemeClr val="dk1"/>
                </a:solidFill>
              </a:defRPr>
            </a:lvl2pPr>
            <a:lvl3pPr lvl="2" algn="ctr" rtl="0">
              <a:lnSpc>
                <a:spcPct val="100000"/>
              </a:lnSpc>
              <a:spcBef>
                <a:spcPts val="0"/>
              </a:spcBef>
              <a:spcAft>
                <a:spcPts val="0"/>
              </a:spcAft>
              <a:buNone/>
              <a:defRPr sz="1600">
                <a:solidFill>
                  <a:schemeClr val="dk1"/>
                </a:solidFill>
              </a:defRPr>
            </a:lvl3pPr>
            <a:lvl4pPr lvl="3" algn="ctr" rtl="0">
              <a:lnSpc>
                <a:spcPct val="100000"/>
              </a:lnSpc>
              <a:spcBef>
                <a:spcPts val="0"/>
              </a:spcBef>
              <a:spcAft>
                <a:spcPts val="0"/>
              </a:spcAft>
              <a:buNone/>
              <a:defRPr sz="1600">
                <a:solidFill>
                  <a:schemeClr val="dk1"/>
                </a:solidFill>
              </a:defRPr>
            </a:lvl4pPr>
            <a:lvl5pPr lvl="4" algn="ctr" rtl="0">
              <a:lnSpc>
                <a:spcPct val="100000"/>
              </a:lnSpc>
              <a:spcBef>
                <a:spcPts val="0"/>
              </a:spcBef>
              <a:spcAft>
                <a:spcPts val="0"/>
              </a:spcAft>
              <a:buNone/>
              <a:defRPr sz="1600">
                <a:solidFill>
                  <a:schemeClr val="dk1"/>
                </a:solidFill>
              </a:defRPr>
            </a:lvl5pPr>
            <a:lvl6pPr lvl="5" algn="ctr" rtl="0">
              <a:lnSpc>
                <a:spcPct val="100000"/>
              </a:lnSpc>
              <a:spcBef>
                <a:spcPts val="0"/>
              </a:spcBef>
              <a:spcAft>
                <a:spcPts val="0"/>
              </a:spcAft>
              <a:buNone/>
              <a:defRPr sz="1600">
                <a:solidFill>
                  <a:schemeClr val="dk1"/>
                </a:solidFill>
              </a:defRPr>
            </a:lvl6pPr>
            <a:lvl7pPr lvl="6" algn="ctr" rtl="0">
              <a:lnSpc>
                <a:spcPct val="100000"/>
              </a:lnSpc>
              <a:spcBef>
                <a:spcPts val="0"/>
              </a:spcBef>
              <a:spcAft>
                <a:spcPts val="0"/>
              </a:spcAft>
              <a:buNone/>
              <a:defRPr sz="1600">
                <a:solidFill>
                  <a:schemeClr val="dk1"/>
                </a:solidFill>
              </a:defRPr>
            </a:lvl7pPr>
            <a:lvl8pPr lvl="7" algn="ctr" rtl="0">
              <a:lnSpc>
                <a:spcPct val="100000"/>
              </a:lnSpc>
              <a:spcBef>
                <a:spcPts val="0"/>
              </a:spcBef>
              <a:spcAft>
                <a:spcPts val="0"/>
              </a:spcAft>
              <a:buNone/>
              <a:defRPr sz="1600">
                <a:solidFill>
                  <a:schemeClr val="dk1"/>
                </a:solidFill>
              </a:defRPr>
            </a:lvl8pPr>
            <a:lvl9pPr lvl="8" algn="ctr" rtl="0">
              <a:lnSpc>
                <a:spcPct val="100000"/>
              </a:lnSpc>
              <a:spcBef>
                <a:spcPts val="0"/>
              </a:spcBef>
              <a:spcAft>
                <a:spcPts val="0"/>
              </a:spcAft>
              <a:buNone/>
              <a:defRPr sz="1600">
                <a:solidFill>
                  <a:schemeClr val="dk1"/>
                </a:solidFill>
              </a:defRPr>
            </a:lvl9pPr>
          </a:lstStyle>
          <a:p>
            <a:endParaRPr/>
          </a:p>
        </p:txBody>
      </p:sp>
      <p:sp>
        <p:nvSpPr>
          <p:cNvPr id="395" name="Google Shape;395;p21"/>
          <p:cNvSpPr txBox="1">
            <a:spLocks noGrp="1"/>
          </p:cNvSpPr>
          <p:nvPr>
            <p:ph type="title"/>
          </p:nvPr>
        </p:nvSpPr>
        <p:spPr>
          <a:xfrm flipH="1">
            <a:off x="1144450" y="0"/>
            <a:ext cx="6855000" cy="1144200"/>
          </a:xfrm>
          <a:prstGeom prst="rect">
            <a:avLst/>
          </a:prstGeom>
          <a:solidFill>
            <a:schemeClr val="accent3"/>
          </a:solidFill>
        </p:spPr>
        <p:txBody>
          <a:bodyPr spcFirstLastPara="1" wrap="square" lIns="90000" tIns="270000" rIns="91425" bIns="0" anchor="ctr" anchorCtr="0">
            <a:noAutofit/>
          </a:bodyPr>
          <a:lstStyle>
            <a:lvl1pPr lvl="0" algn="ctr"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6" name="Google Shape;396;p21"/>
          <p:cNvSpPr/>
          <p:nvPr/>
        </p:nvSpPr>
        <p:spPr>
          <a:xfrm>
            <a:off x="1116" y="572090"/>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1"/>
          <p:cNvSpPr/>
          <p:nvPr/>
        </p:nvSpPr>
        <p:spPr>
          <a:xfrm>
            <a:off x="1633"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1"/>
          <p:cNvSpPr/>
          <p:nvPr/>
        </p:nvSpPr>
        <p:spPr>
          <a:xfrm>
            <a:off x="2313" y="1144325"/>
            <a:ext cx="569835" cy="572174"/>
          </a:xfrm>
          <a:custGeom>
            <a:avLst/>
            <a:gdLst/>
            <a:ahLst/>
            <a:cxnLst/>
            <a:rect l="l" t="t" r="r" b="b"/>
            <a:pathLst>
              <a:path w="8040" h="8073" extrusionOk="0">
                <a:moveTo>
                  <a:pt x="1" y="0"/>
                </a:moveTo>
                <a:lnTo>
                  <a:pt x="1" y="8073"/>
                </a:lnTo>
                <a:lnTo>
                  <a:pt x="8040" y="8073"/>
                </a:lnTo>
                <a:lnTo>
                  <a:pt x="8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1"/>
          <p:cNvSpPr/>
          <p:nvPr/>
        </p:nvSpPr>
        <p:spPr>
          <a:xfrm>
            <a:off x="8572147" y="0"/>
            <a:ext cx="569835" cy="572174"/>
          </a:xfrm>
          <a:custGeom>
            <a:avLst/>
            <a:gdLst/>
            <a:ahLst/>
            <a:cxnLst/>
            <a:rect l="l" t="t" r="r" b="b"/>
            <a:pathLst>
              <a:path w="8040" h="8073" extrusionOk="0">
                <a:moveTo>
                  <a:pt x="1" y="0"/>
                </a:moveTo>
                <a:lnTo>
                  <a:pt x="1" y="8073"/>
                </a:lnTo>
                <a:lnTo>
                  <a:pt x="8040" y="8073"/>
                </a:lnTo>
                <a:lnTo>
                  <a:pt x="80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1"/>
          <p:cNvSpPr/>
          <p:nvPr/>
        </p:nvSpPr>
        <p:spPr>
          <a:xfrm>
            <a:off x="8572147" y="572090"/>
            <a:ext cx="569835" cy="572245"/>
          </a:xfrm>
          <a:custGeom>
            <a:avLst/>
            <a:gdLst/>
            <a:ahLst/>
            <a:cxnLst/>
            <a:rect l="l" t="t" r="r" b="b"/>
            <a:pathLst>
              <a:path w="8040" h="8074" extrusionOk="0">
                <a:moveTo>
                  <a:pt x="1" y="1"/>
                </a:moveTo>
                <a:lnTo>
                  <a:pt x="1" y="8073"/>
                </a:lnTo>
                <a:lnTo>
                  <a:pt x="8040" y="8073"/>
                </a:lnTo>
                <a:lnTo>
                  <a:pt x="80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1"/>
          <p:cNvSpPr/>
          <p:nvPr/>
        </p:nvSpPr>
        <p:spPr>
          <a:xfrm>
            <a:off x="8569554" y="1144290"/>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1"/>
          <p:cNvSpPr/>
          <p:nvPr/>
        </p:nvSpPr>
        <p:spPr>
          <a:xfrm>
            <a:off x="8570561" y="4568877"/>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1"/>
          <p:cNvSpPr/>
          <p:nvPr/>
        </p:nvSpPr>
        <p:spPr>
          <a:xfrm>
            <a:off x="1136" y="4568877"/>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1"/>
          <p:cNvSpPr/>
          <p:nvPr/>
        </p:nvSpPr>
        <p:spPr>
          <a:xfrm>
            <a:off x="573858"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1"/>
          <p:cNvSpPr/>
          <p:nvPr/>
        </p:nvSpPr>
        <p:spPr>
          <a:xfrm>
            <a:off x="7999925"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 Credits">
  <p:cSld name="SECTION_TITLE_AND_DESCRIPTION_1">
    <p:bg>
      <p:bgPr>
        <a:solidFill>
          <a:schemeClr val="lt2"/>
        </a:solidFill>
        <a:effectLst/>
      </p:bgPr>
    </p:bg>
    <p:spTree>
      <p:nvGrpSpPr>
        <p:cNvPr id="1" name="Shape 406"/>
        <p:cNvGrpSpPr/>
        <p:nvPr/>
      </p:nvGrpSpPr>
      <p:grpSpPr>
        <a:xfrm>
          <a:off x="0" y="0"/>
          <a:ext cx="0" cy="0"/>
          <a:chOff x="0" y="0"/>
          <a:chExt cx="0" cy="0"/>
        </a:xfrm>
      </p:grpSpPr>
      <p:sp>
        <p:nvSpPr>
          <p:cNvPr id="407" name="Google Shape;407;p22"/>
          <p:cNvSpPr txBox="1"/>
          <p:nvPr/>
        </p:nvSpPr>
        <p:spPr>
          <a:xfrm>
            <a:off x="2594849" y="3716375"/>
            <a:ext cx="3954300" cy="6546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a:solidFill>
                  <a:schemeClr val="accent3"/>
                </a:solidFill>
                <a:latin typeface="Roboto"/>
                <a:ea typeface="Roboto"/>
                <a:cs typeface="Roboto"/>
                <a:sym typeface="Roboto"/>
              </a:rPr>
              <a:t>CREDITS: This presentation template was created by </a:t>
            </a:r>
            <a:r>
              <a:rPr lang="en" sz="1000" b="1">
                <a:solidFill>
                  <a:schemeClr val="accent3"/>
                </a:solidFill>
                <a:uFill>
                  <a:noFill/>
                </a:uFill>
                <a:latin typeface="Roboto"/>
                <a:ea typeface="Roboto"/>
                <a:cs typeface="Roboto"/>
                <a:sym typeface="Roboto"/>
                <a:hlinkClick r:id="rId2">
                  <a:extLst>
                    <a:ext uri="{A12FA001-AC4F-418D-AE19-62706E023703}">
                      <ahyp:hlinkClr xmlns:ahyp="http://schemas.microsoft.com/office/drawing/2018/hyperlinkcolor" val="tx"/>
                    </a:ext>
                  </a:extLst>
                </a:hlinkClick>
              </a:rPr>
              <a:t>Slidesgo</a:t>
            </a:r>
            <a:r>
              <a:rPr lang="en" sz="1000">
                <a:solidFill>
                  <a:schemeClr val="accent3"/>
                </a:solidFill>
                <a:latin typeface="Roboto"/>
                <a:ea typeface="Roboto"/>
                <a:cs typeface="Roboto"/>
                <a:sym typeface="Roboto"/>
              </a:rPr>
              <a:t>, including icons by </a:t>
            </a:r>
            <a:r>
              <a:rPr lang="en" sz="1000" b="1">
                <a:solidFill>
                  <a:schemeClr val="accent3"/>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Flaticon</a:t>
            </a:r>
            <a:r>
              <a:rPr lang="en" sz="1000">
                <a:solidFill>
                  <a:schemeClr val="accent3"/>
                </a:solidFill>
                <a:latin typeface="Roboto"/>
                <a:ea typeface="Roboto"/>
                <a:cs typeface="Roboto"/>
                <a:sym typeface="Roboto"/>
              </a:rPr>
              <a:t>, infographics &amp; images by </a:t>
            </a:r>
            <a:r>
              <a:rPr lang="en" sz="1000" b="1">
                <a:solidFill>
                  <a:schemeClr val="accent3"/>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Freepik</a:t>
            </a:r>
            <a:r>
              <a:rPr lang="en" sz="1000">
                <a:solidFill>
                  <a:schemeClr val="accent3"/>
                </a:solidFill>
                <a:latin typeface="Roboto"/>
                <a:ea typeface="Roboto"/>
                <a:cs typeface="Roboto"/>
                <a:sym typeface="Roboto"/>
              </a:rPr>
              <a:t> and illustrations by </a:t>
            </a:r>
            <a:r>
              <a:rPr lang="en" sz="1000" b="1">
                <a:solidFill>
                  <a:schemeClr val="accent3"/>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Stories</a:t>
            </a:r>
            <a:endParaRPr sz="1000">
              <a:solidFill>
                <a:schemeClr val="accent3"/>
              </a:solidFill>
              <a:latin typeface="Roboto"/>
              <a:ea typeface="Roboto"/>
              <a:cs typeface="Roboto"/>
              <a:sym typeface="Roboto"/>
            </a:endParaRPr>
          </a:p>
          <a:p>
            <a:pPr marL="0" lvl="0" indent="0" algn="l" rtl="0">
              <a:spcBef>
                <a:spcPts val="300"/>
              </a:spcBef>
              <a:spcAft>
                <a:spcPts val="0"/>
              </a:spcAft>
              <a:buNone/>
            </a:pPr>
            <a:endParaRPr sz="1000">
              <a:solidFill>
                <a:schemeClr val="accent3"/>
              </a:solidFill>
              <a:latin typeface="Nunito"/>
              <a:ea typeface="Nunito"/>
              <a:cs typeface="Nunito"/>
              <a:sym typeface="Nunito"/>
            </a:endParaRPr>
          </a:p>
          <a:p>
            <a:pPr marL="0" lvl="0" indent="0" algn="l" rtl="0">
              <a:spcBef>
                <a:spcPts val="300"/>
              </a:spcBef>
              <a:spcAft>
                <a:spcPts val="0"/>
              </a:spcAft>
              <a:buNone/>
            </a:pPr>
            <a:endParaRPr sz="1000">
              <a:solidFill>
                <a:schemeClr val="accent3"/>
              </a:solidFill>
              <a:latin typeface="Nunito"/>
              <a:ea typeface="Nunito"/>
              <a:cs typeface="Nunito"/>
              <a:sym typeface="Nunito"/>
            </a:endParaRPr>
          </a:p>
        </p:txBody>
      </p:sp>
      <p:sp>
        <p:nvSpPr>
          <p:cNvPr id="408" name="Google Shape;408;p22"/>
          <p:cNvSpPr txBox="1">
            <a:spLocks noGrp="1"/>
          </p:cNvSpPr>
          <p:nvPr>
            <p:ph type="title"/>
          </p:nvPr>
        </p:nvSpPr>
        <p:spPr>
          <a:xfrm>
            <a:off x="1939075" y="430436"/>
            <a:ext cx="5265600" cy="1144200"/>
          </a:xfrm>
          <a:prstGeom prst="rect">
            <a:avLst/>
          </a:prstGeom>
          <a:noFill/>
        </p:spPr>
        <p:txBody>
          <a:bodyPr spcFirstLastPara="1" wrap="square" lIns="90000" tIns="270000" rIns="91425" bIns="0" anchor="ctr" anchorCtr="0">
            <a:noAutofit/>
          </a:bodyPr>
          <a:lstStyle>
            <a:lvl1pPr lvl="0" algn="ctr" rtl="0">
              <a:spcBef>
                <a:spcPts val="0"/>
              </a:spcBef>
              <a:spcAft>
                <a:spcPts val="0"/>
              </a:spcAft>
              <a:buSzPts val="3000"/>
              <a:buNone/>
              <a:defRPr sz="60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09" name="Google Shape;409;p22"/>
          <p:cNvSpPr txBox="1">
            <a:spLocks noGrp="1"/>
          </p:cNvSpPr>
          <p:nvPr>
            <p:ph type="subTitle" idx="1"/>
          </p:nvPr>
        </p:nvSpPr>
        <p:spPr>
          <a:xfrm>
            <a:off x="2725600" y="1631388"/>
            <a:ext cx="3727200" cy="137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solidFill>
                  <a:schemeClr val="lt1"/>
                </a:solidFill>
              </a:defRPr>
            </a:lvl1pPr>
            <a:lvl2pPr lvl="1" algn="ctr" rtl="0">
              <a:lnSpc>
                <a:spcPct val="100000"/>
              </a:lnSpc>
              <a:spcBef>
                <a:spcPts val="0"/>
              </a:spcBef>
              <a:spcAft>
                <a:spcPts val="0"/>
              </a:spcAft>
              <a:buNone/>
              <a:defRPr sz="1600">
                <a:solidFill>
                  <a:schemeClr val="lt1"/>
                </a:solidFill>
              </a:defRPr>
            </a:lvl2pPr>
            <a:lvl3pPr lvl="2" algn="ctr" rtl="0">
              <a:lnSpc>
                <a:spcPct val="100000"/>
              </a:lnSpc>
              <a:spcBef>
                <a:spcPts val="0"/>
              </a:spcBef>
              <a:spcAft>
                <a:spcPts val="0"/>
              </a:spcAft>
              <a:buNone/>
              <a:defRPr sz="1600">
                <a:solidFill>
                  <a:schemeClr val="lt1"/>
                </a:solidFill>
              </a:defRPr>
            </a:lvl3pPr>
            <a:lvl4pPr lvl="3" algn="ctr" rtl="0">
              <a:lnSpc>
                <a:spcPct val="100000"/>
              </a:lnSpc>
              <a:spcBef>
                <a:spcPts val="0"/>
              </a:spcBef>
              <a:spcAft>
                <a:spcPts val="0"/>
              </a:spcAft>
              <a:buNone/>
              <a:defRPr sz="1600">
                <a:solidFill>
                  <a:schemeClr val="lt1"/>
                </a:solidFill>
              </a:defRPr>
            </a:lvl4pPr>
            <a:lvl5pPr lvl="4" algn="ctr" rtl="0">
              <a:lnSpc>
                <a:spcPct val="100000"/>
              </a:lnSpc>
              <a:spcBef>
                <a:spcPts val="0"/>
              </a:spcBef>
              <a:spcAft>
                <a:spcPts val="0"/>
              </a:spcAft>
              <a:buNone/>
              <a:defRPr sz="1600">
                <a:solidFill>
                  <a:schemeClr val="lt1"/>
                </a:solidFill>
              </a:defRPr>
            </a:lvl5pPr>
            <a:lvl6pPr lvl="5" algn="ctr" rtl="0">
              <a:lnSpc>
                <a:spcPct val="100000"/>
              </a:lnSpc>
              <a:spcBef>
                <a:spcPts val="0"/>
              </a:spcBef>
              <a:spcAft>
                <a:spcPts val="0"/>
              </a:spcAft>
              <a:buNone/>
              <a:defRPr sz="1600">
                <a:solidFill>
                  <a:schemeClr val="lt1"/>
                </a:solidFill>
              </a:defRPr>
            </a:lvl6pPr>
            <a:lvl7pPr lvl="6" algn="ctr" rtl="0">
              <a:lnSpc>
                <a:spcPct val="100000"/>
              </a:lnSpc>
              <a:spcBef>
                <a:spcPts val="0"/>
              </a:spcBef>
              <a:spcAft>
                <a:spcPts val="0"/>
              </a:spcAft>
              <a:buNone/>
              <a:defRPr sz="1600">
                <a:solidFill>
                  <a:schemeClr val="lt1"/>
                </a:solidFill>
              </a:defRPr>
            </a:lvl7pPr>
            <a:lvl8pPr lvl="7" algn="ctr" rtl="0">
              <a:lnSpc>
                <a:spcPct val="100000"/>
              </a:lnSpc>
              <a:spcBef>
                <a:spcPts val="0"/>
              </a:spcBef>
              <a:spcAft>
                <a:spcPts val="0"/>
              </a:spcAft>
              <a:buNone/>
              <a:defRPr sz="1600">
                <a:solidFill>
                  <a:schemeClr val="lt1"/>
                </a:solidFill>
              </a:defRPr>
            </a:lvl8pPr>
            <a:lvl9pPr lvl="8" algn="ctr" rtl="0">
              <a:lnSpc>
                <a:spcPct val="100000"/>
              </a:lnSpc>
              <a:spcBef>
                <a:spcPts val="0"/>
              </a:spcBef>
              <a:spcAft>
                <a:spcPts val="0"/>
              </a:spcAft>
              <a:buNone/>
              <a:defRPr sz="1600">
                <a:solidFill>
                  <a:schemeClr val="lt1"/>
                </a:solidFill>
              </a:defRPr>
            </a:lvl9pPr>
          </a:lstStyle>
          <a:p>
            <a:endParaRPr/>
          </a:p>
        </p:txBody>
      </p:sp>
      <p:grpSp>
        <p:nvGrpSpPr>
          <p:cNvPr id="410" name="Google Shape;410;p22"/>
          <p:cNvGrpSpPr/>
          <p:nvPr/>
        </p:nvGrpSpPr>
        <p:grpSpPr>
          <a:xfrm>
            <a:off x="0" y="-225"/>
            <a:ext cx="1144393" cy="5143726"/>
            <a:chOff x="-4" y="1849"/>
            <a:chExt cx="1144393" cy="5140642"/>
          </a:xfrm>
        </p:grpSpPr>
        <p:sp>
          <p:nvSpPr>
            <p:cNvPr id="411" name="Google Shape;411;p22"/>
            <p:cNvSpPr/>
            <p:nvPr/>
          </p:nvSpPr>
          <p:spPr>
            <a:xfrm rot="-5400000">
              <a:off x="54" y="1712079"/>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2"/>
            <p:cNvSpPr/>
            <p:nvPr/>
          </p:nvSpPr>
          <p:spPr>
            <a:xfrm rot="-5400000">
              <a:off x="18" y="1139955"/>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2"/>
            <p:cNvSpPr/>
            <p:nvPr/>
          </p:nvSpPr>
          <p:spPr>
            <a:xfrm rot="-5400000">
              <a:off x="1223" y="679"/>
              <a:ext cx="569835" cy="572174"/>
            </a:xfrm>
            <a:custGeom>
              <a:avLst/>
              <a:gdLst/>
              <a:ahLst/>
              <a:cxnLst/>
              <a:rect l="l" t="t" r="r" b="b"/>
              <a:pathLst>
                <a:path w="8040" h="8073" extrusionOk="0">
                  <a:moveTo>
                    <a:pt x="1" y="0"/>
                  </a:moveTo>
                  <a:lnTo>
                    <a:pt x="1" y="8073"/>
                  </a:lnTo>
                  <a:lnTo>
                    <a:pt x="8040" y="8073"/>
                  </a:lnTo>
                  <a:lnTo>
                    <a:pt x="80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2"/>
            <p:cNvSpPr/>
            <p:nvPr/>
          </p:nvSpPr>
          <p:spPr>
            <a:xfrm rot="-5400000">
              <a:off x="572144" y="1712024"/>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2"/>
            <p:cNvSpPr/>
            <p:nvPr/>
          </p:nvSpPr>
          <p:spPr>
            <a:xfrm rot="-5400000">
              <a:off x="573349" y="644"/>
              <a:ext cx="569835" cy="572245"/>
            </a:xfrm>
            <a:custGeom>
              <a:avLst/>
              <a:gdLst/>
              <a:ahLst/>
              <a:cxnLst/>
              <a:rect l="l" t="t" r="r" b="b"/>
              <a:pathLst>
                <a:path w="8040" h="8074" extrusionOk="0">
                  <a:moveTo>
                    <a:pt x="1" y="1"/>
                  </a:moveTo>
                  <a:lnTo>
                    <a:pt x="1" y="8073"/>
                  </a:lnTo>
                  <a:lnTo>
                    <a:pt x="8040" y="8073"/>
                  </a:lnTo>
                  <a:lnTo>
                    <a:pt x="80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2"/>
            <p:cNvSpPr/>
            <p:nvPr/>
          </p:nvSpPr>
          <p:spPr>
            <a:xfrm rot="-5400000">
              <a:off x="573361" y="2282997"/>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2"/>
            <p:cNvSpPr/>
            <p:nvPr/>
          </p:nvSpPr>
          <p:spPr>
            <a:xfrm rot="-5400000">
              <a:off x="572179" y="571562"/>
              <a:ext cx="572174" cy="572245"/>
            </a:xfrm>
            <a:custGeom>
              <a:avLst/>
              <a:gdLst/>
              <a:ahLst/>
              <a:cxnLst/>
              <a:rect l="l" t="t" r="r" b="b"/>
              <a:pathLst>
                <a:path w="8073" h="8074" extrusionOk="0">
                  <a:moveTo>
                    <a:pt x="0" y="1"/>
                  </a:moveTo>
                  <a:lnTo>
                    <a:pt x="0" y="8073"/>
                  </a:lnTo>
                  <a:lnTo>
                    <a:pt x="8073" y="8073"/>
                  </a:lnTo>
                  <a:lnTo>
                    <a:pt x="80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2"/>
            <p:cNvSpPr/>
            <p:nvPr/>
          </p:nvSpPr>
          <p:spPr>
            <a:xfrm rot="-5400000">
              <a:off x="1937" y="3998156"/>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2"/>
            <p:cNvSpPr/>
            <p:nvPr/>
          </p:nvSpPr>
          <p:spPr>
            <a:xfrm rot="-5400000">
              <a:off x="54" y="2856309"/>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2"/>
            <p:cNvSpPr/>
            <p:nvPr/>
          </p:nvSpPr>
          <p:spPr>
            <a:xfrm rot="5400000">
              <a:off x="-4" y="4570246"/>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2"/>
            <p:cNvSpPr/>
            <p:nvPr/>
          </p:nvSpPr>
          <p:spPr>
            <a:xfrm rot="5400000">
              <a:off x="572139" y="3998597"/>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2"/>
            <p:cNvSpPr/>
            <p:nvPr/>
          </p:nvSpPr>
          <p:spPr>
            <a:xfrm rot="-5400000">
              <a:off x="54" y="571598"/>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2"/>
            <p:cNvSpPr/>
            <p:nvPr/>
          </p:nvSpPr>
          <p:spPr>
            <a:xfrm rot="-5400000">
              <a:off x="18" y="3426032"/>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2"/>
            <p:cNvSpPr/>
            <p:nvPr/>
          </p:nvSpPr>
          <p:spPr>
            <a:xfrm rot="5400000">
              <a:off x="572133" y="4570246"/>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 name="Google Shape;425;p22"/>
          <p:cNvGrpSpPr/>
          <p:nvPr/>
        </p:nvGrpSpPr>
        <p:grpSpPr>
          <a:xfrm>
            <a:off x="7999355" y="-1344"/>
            <a:ext cx="1144351" cy="5143717"/>
            <a:chOff x="7999488" y="-6715"/>
            <a:chExt cx="1144351" cy="5137038"/>
          </a:xfrm>
        </p:grpSpPr>
        <p:sp>
          <p:nvSpPr>
            <p:cNvPr id="426" name="Google Shape;426;p22"/>
            <p:cNvSpPr/>
            <p:nvPr/>
          </p:nvSpPr>
          <p:spPr>
            <a:xfrm rot="-5400000">
              <a:off x="7999493" y="563464"/>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2"/>
            <p:cNvSpPr/>
            <p:nvPr/>
          </p:nvSpPr>
          <p:spPr>
            <a:xfrm rot="5400000">
              <a:off x="8571649" y="-6715"/>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2"/>
            <p:cNvSpPr/>
            <p:nvPr/>
          </p:nvSpPr>
          <p:spPr>
            <a:xfrm rot="5400000">
              <a:off x="7999523" y="-6750"/>
              <a:ext cx="572174" cy="572245"/>
            </a:xfrm>
            <a:custGeom>
              <a:avLst/>
              <a:gdLst/>
              <a:ahLst/>
              <a:cxnLst/>
              <a:rect l="l" t="t" r="r" b="b"/>
              <a:pathLst>
                <a:path w="8073" h="8074" extrusionOk="0">
                  <a:moveTo>
                    <a:pt x="0" y="1"/>
                  </a:moveTo>
                  <a:lnTo>
                    <a:pt x="0" y="8073"/>
                  </a:lnTo>
                  <a:lnTo>
                    <a:pt x="8073" y="8073"/>
                  </a:lnTo>
                  <a:lnTo>
                    <a:pt x="80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2"/>
            <p:cNvSpPr/>
            <p:nvPr/>
          </p:nvSpPr>
          <p:spPr>
            <a:xfrm rot="5400000">
              <a:off x="8571613" y="565408"/>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2"/>
            <p:cNvSpPr/>
            <p:nvPr/>
          </p:nvSpPr>
          <p:spPr>
            <a:xfrm rot="5400000">
              <a:off x="8571649" y="1701632"/>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2"/>
            <p:cNvSpPr/>
            <p:nvPr/>
          </p:nvSpPr>
          <p:spPr>
            <a:xfrm rot="5400000">
              <a:off x="8571613" y="284440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2"/>
            <p:cNvSpPr/>
            <p:nvPr/>
          </p:nvSpPr>
          <p:spPr>
            <a:xfrm rot="5400000">
              <a:off x="8571613" y="1135158"/>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2"/>
            <p:cNvSpPr/>
            <p:nvPr/>
          </p:nvSpPr>
          <p:spPr>
            <a:xfrm rot="5400000">
              <a:off x="8571613" y="3414147"/>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2"/>
            <p:cNvSpPr/>
            <p:nvPr/>
          </p:nvSpPr>
          <p:spPr>
            <a:xfrm rot="5400000">
              <a:off x="8003997" y="1704761"/>
              <a:ext cx="566997" cy="572225"/>
            </a:xfrm>
            <a:custGeom>
              <a:avLst/>
              <a:gdLst/>
              <a:ahLst/>
              <a:cxnLst/>
              <a:rect l="l" t="t" r="r" b="b"/>
              <a:pathLst>
                <a:path w="8074" h="8074" extrusionOk="0">
                  <a:moveTo>
                    <a:pt x="1" y="1"/>
                  </a:moveTo>
                  <a:lnTo>
                    <a:pt x="1" y="8073"/>
                  </a:lnTo>
                  <a:lnTo>
                    <a:pt x="8073" y="8073"/>
                  </a:lnTo>
                  <a:lnTo>
                    <a:pt x="80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2"/>
            <p:cNvSpPr/>
            <p:nvPr/>
          </p:nvSpPr>
          <p:spPr>
            <a:xfrm rot="-5400000">
              <a:off x="8571665" y="2273724"/>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2"/>
            <p:cNvSpPr/>
            <p:nvPr/>
          </p:nvSpPr>
          <p:spPr>
            <a:xfrm rot="5400000">
              <a:off x="7999588" y="3987191"/>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2"/>
            <p:cNvSpPr/>
            <p:nvPr/>
          </p:nvSpPr>
          <p:spPr>
            <a:xfrm rot="5400000">
              <a:off x="8571613" y="4556941"/>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2"/>
            <p:cNvSpPr/>
            <p:nvPr/>
          </p:nvSpPr>
          <p:spPr>
            <a:xfrm rot="5400000">
              <a:off x="7999488" y="4558079"/>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ly Title 1">
  <p:cSld name="CUSTOM_6">
    <p:spTree>
      <p:nvGrpSpPr>
        <p:cNvPr id="1" name="Shape 439"/>
        <p:cNvGrpSpPr/>
        <p:nvPr/>
      </p:nvGrpSpPr>
      <p:grpSpPr>
        <a:xfrm>
          <a:off x="0" y="0"/>
          <a:ext cx="0" cy="0"/>
          <a:chOff x="0" y="0"/>
          <a:chExt cx="0" cy="0"/>
        </a:xfrm>
      </p:grpSpPr>
      <p:sp>
        <p:nvSpPr>
          <p:cNvPr id="440" name="Google Shape;440;p23"/>
          <p:cNvSpPr txBox="1">
            <a:spLocks noGrp="1"/>
          </p:cNvSpPr>
          <p:nvPr>
            <p:ph type="title"/>
          </p:nvPr>
        </p:nvSpPr>
        <p:spPr>
          <a:xfrm>
            <a:off x="2279175" y="0"/>
            <a:ext cx="4585500" cy="1144200"/>
          </a:xfrm>
          <a:prstGeom prst="rect">
            <a:avLst/>
          </a:prstGeom>
          <a:solidFill>
            <a:schemeClr val="accent1"/>
          </a:solidFill>
        </p:spPr>
        <p:txBody>
          <a:bodyPr spcFirstLastPara="1" wrap="square" lIns="90000" tIns="270000" rIns="91425" bIns="0" anchor="ctr" anchorCtr="0">
            <a:noAutofit/>
          </a:bodyPr>
          <a:lstStyle>
            <a:lvl1pPr lvl="0" algn="ctr" rtl="0">
              <a:spcBef>
                <a:spcPts val="0"/>
              </a:spcBef>
              <a:spcAft>
                <a:spcPts val="0"/>
              </a:spcAft>
              <a:buClr>
                <a:schemeClr val="dk2"/>
              </a:buClr>
              <a:buSzPts val="3000"/>
              <a:buNone/>
              <a:defRPr>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41" name="Google Shape;441;p23"/>
          <p:cNvSpPr/>
          <p:nvPr/>
        </p:nvSpPr>
        <p:spPr>
          <a:xfrm>
            <a:off x="8571820" y="572175"/>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577356" y="0"/>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5174"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3"/>
          <p:cNvSpPr/>
          <p:nvPr/>
        </p:nvSpPr>
        <p:spPr>
          <a:xfrm>
            <a:off x="8575358"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3"/>
          <p:cNvSpPr/>
          <p:nvPr/>
        </p:nvSpPr>
        <p:spPr>
          <a:xfrm>
            <a:off x="8003182"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5174" y="572175"/>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1147181" y="0"/>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7432407"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577356" y="572175"/>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3"/>
          <p:cNvSpPr/>
          <p:nvPr/>
        </p:nvSpPr>
        <p:spPr>
          <a:xfrm>
            <a:off x="8004343" y="572175"/>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3"/>
          <p:cNvSpPr/>
          <p:nvPr/>
        </p:nvSpPr>
        <p:spPr>
          <a:xfrm>
            <a:off x="8577007" y="114435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6343" y="1144350"/>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8571827" y="4568875"/>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2" y="4568875"/>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6864668" y="0"/>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3"/>
          <p:cNvSpPr/>
          <p:nvPr/>
        </p:nvSpPr>
        <p:spPr>
          <a:xfrm>
            <a:off x="1717031" y="0"/>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nly Title 2">
  <p:cSld name="CUSTOM_6_1">
    <p:spTree>
      <p:nvGrpSpPr>
        <p:cNvPr id="1" name="Shape 457"/>
        <p:cNvGrpSpPr/>
        <p:nvPr/>
      </p:nvGrpSpPr>
      <p:grpSpPr>
        <a:xfrm>
          <a:off x="0" y="0"/>
          <a:ext cx="0" cy="0"/>
          <a:chOff x="0" y="0"/>
          <a:chExt cx="0" cy="0"/>
        </a:xfrm>
      </p:grpSpPr>
      <p:sp>
        <p:nvSpPr>
          <p:cNvPr id="458" name="Google Shape;458;p24"/>
          <p:cNvSpPr txBox="1">
            <a:spLocks noGrp="1"/>
          </p:cNvSpPr>
          <p:nvPr>
            <p:ph type="title"/>
          </p:nvPr>
        </p:nvSpPr>
        <p:spPr>
          <a:xfrm>
            <a:off x="3412650" y="0"/>
            <a:ext cx="2318700" cy="1144200"/>
          </a:xfrm>
          <a:prstGeom prst="rect">
            <a:avLst/>
          </a:prstGeom>
          <a:solidFill>
            <a:schemeClr val="accent1"/>
          </a:solidFill>
        </p:spPr>
        <p:txBody>
          <a:bodyPr spcFirstLastPara="1" wrap="square" lIns="90000" tIns="270000" rIns="91425" bIns="0" anchor="ctr" anchorCtr="0">
            <a:noAutofit/>
          </a:bodyPr>
          <a:lstStyle>
            <a:lvl1pPr lvl="0" algn="ctr" rtl="0">
              <a:spcBef>
                <a:spcPts val="0"/>
              </a:spcBef>
              <a:spcAft>
                <a:spcPts val="0"/>
              </a:spcAft>
              <a:buClr>
                <a:schemeClr val="dk2"/>
              </a:buClr>
              <a:buSzPts val="3000"/>
              <a:buNone/>
              <a:defRPr>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59" name="Google Shape;459;p24"/>
          <p:cNvSpPr/>
          <p:nvPr/>
        </p:nvSpPr>
        <p:spPr>
          <a:xfrm>
            <a:off x="570293" y="0"/>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4"/>
          <p:cNvSpPr/>
          <p:nvPr/>
        </p:nvSpPr>
        <p:spPr>
          <a:xfrm>
            <a:off x="-5"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4"/>
          <p:cNvSpPr/>
          <p:nvPr/>
        </p:nvSpPr>
        <p:spPr>
          <a:xfrm>
            <a:off x="8570178"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4"/>
          <p:cNvSpPr/>
          <p:nvPr/>
        </p:nvSpPr>
        <p:spPr>
          <a:xfrm>
            <a:off x="7998002"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4"/>
          <p:cNvSpPr/>
          <p:nvPr/>
        </p:nvSpPr>
        <p:spPr>
          <a:xfrm>
            <a:off x="1140118" y="0"/>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4"/>
          <p:cNvSpPr/>
          <p:nvPr/>
        </p:nvSpPr>
        <p:spPr>
          <a:xfrm>
            <a:off x="6865502"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4"/>
          <p:cNvSpPr/>
          <p:nvPr/>
        </p:nvSpPr>
        <p:spPr>
          <a:xfrm>
            <a:off x="2275443" y="0"/>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4"/>
          <p:cNvSpPr/>
          <p:nvPr/>
        </p:nvSpPr>
        <p:spPr>
          <a:xfrm>
            <a:off x="1705618" y="0"/>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4"/>
          <p:cNvSpPr/>
          <p:nvPr/>
        </p:nvSpPr>
        <p:spPr>
          <a:xfrm>
            <a:off x="7430720"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4"/>
          <p:cNvSpPr/>
          <p:nvPr/>
        </p:nvSpPr>
        <p:spPr>
          <a:xfrm>
            <a:off x="6297392" y="0"/>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4"/>
          <p:cNvSpPr/>
          <p:nvPr/>
        </p:nvSpPr>
        <p:spPr>
          <a:xfrm>
            <a:off x="8572544" y="572175"/>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4"/>
          <p:cNvSpPr/>
          <p:nvPr/>
        </p:nvSpPr>
        <p:spPr>
          <a:xfrm>
            <a:off x="1194" y="572175"/>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4"/>
          <p:cNvSpPr/>
          <p:nvPr/>
        </p:nvSpPr>
        <p:spPr>
          <a:xfrm>
            <a:off x="2840943" y="0"/>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4"/>
          <p:cNvSpPr/>
          <p:nvPr/>
        </p:nvSpPr>
        <p:spPr>
          <a:xfrm>
            <a:off x="5731350" y="0"/>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One column 1">
  <p:cSld name="TITLE_AND_TWO_COLUMNS_1">
    <p:spTree>
      <p:nvGrpSpPr>
        <p:cNvPr id="1" name="Shape 473"/>
        <p:cNvGrpSpPr/>
        <p:nvPr/>
      </p:nvGrpSpPr>
      <p:grpSpPr>
        <a:xfrm>
          <a:off x="0" y="0"/>
          <a:ext cx="0" cy="0"/>
          <a:chOff x="0" y="0"/>
          <a:chExt cx="0" cy="0"/>
        </a:xfrm>
      </p:grpSpPr>
      <p:sp>
        <p:nvSpPr>
          <p:cNvPr id="474" name="Google Shape;474;p25"/>
          <p:cNvSpPr txBox="1">
            <a:spLocks noGrp="1"/>
          </p:cNvSpPr>
          <p:nvPr>
            <p:ph type="body" idx="1"/>
          </p:nvPr>
        </p:nvSpPr>
        <p:spPr>
          <a:xfrm>
            <a:off x="611039" y="1796225"/>
            <a:ext cx="3398400" cy="26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3"/>
              </a:buClr>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75" name="Google Shape;475;p25"/>
          <p:cNvSpPr txBox="1">
            <a:spLocks noGrp="1"/>
          </p:cNvSpPr>
          <p:nvPr>
            <p:ph type="title"/>
          </p:nvPr>
        </p:nvSpPr>
        <p:spPr>
          <a:xfrm>
            <a:off x="0" y="0"/>
            <a:ext cx="6288300" cy="1144200"/>
          </a:xfrm>
          <a:prstGeom prst="rect">
            <a:avLst/>
          </a:prstGeom>
          <a:solidFill>
            <a:schemeClr val="accent3"/>
          </a:solidFill>
        </p:spPr>
        <p:txBody>
          <a:bodyPr spcFirstLastPara="1" wrap="square" lIns="684000" tIns="270000" rIns="91425" bIns="0" anchor="ctr" anchorCtr="0">
            <a:noAutofit/>
          </a:bodyPr>
          <a:lstStyle>
            <a:lvl1pPr lvl="0" rtl="0">
              <a:spcBef>
                <a:spcPts val="0"/>
              </a:spcBef>
              <a:spcAft>
                <a:spcPts val="0"/>
              </a:spcAft>
              <a:buSzPts val="3000"/>
              <a:buNone/>
              <a:defRPr>
                <a:solidFill>
                  <a:srgbClr val="FFFFF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76" name="Google Shape;476;p25"/>
          <p:cNvGrpSpPr/>
          <p:nvPr/>
        </p:nvGrpSpPr>
        <p:grpSpPr>
          <a:xfrm>
            <a:off x="6854773" y="-35"/>
            <a:ext cx="2286826" cy="1144370"/>
            <a:chOff x="6854773" y="-35"/>
            <a:chExt cx="2286826" cy="1144370"/>
          </a:xfrm>
        </p:grpSpPr>
        <p:sp>
          <p:nvSpPr>
            <p:cNvPr id="477" name="Google Shape;477;p25"/>
            <p:cNvSpPr/>
            <p:nvPr/>
          </p:nvSpPr>
          <p:spPr>
            <a:xfrm>
              <a:off x="7427516"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5"/>
            <p:cNvSpPr/>
            <p:nvPr/>
          </p:nvSpPr>
          <p:spPr>
            <a:xfrm>
              <a:off x="8567997" y="0"/>
              <a:ext cx="569835" cy="572174"/>
            </a:xfrm>
            <a:custGeom>
              <a:avLst/>
              <a:gdLst/>
              <a:ahLst/>
              <a:cxnLst/>
              <a:rect l="l" t="t" r="r" b="b"/>
              <a:pathLst>
                <a:path w="8040" h="8073" extrusionOk="0">
                  <a:moveTo>
                    <a:pt x="1" y="0"/>
                  </a:moveTo>
                  <a:lnTo>
                    <a:pt x="1" y="8073"/>
                  </a:lnTo>
                  <a:lnTo>
                    <a:pt x="8040" y="8073"/>
                  </a:lnTo>
                  <a:lnTo>
                    <a:pt x="80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5"/>
            <p:cNvSpPr/>
            <p:nvPr/>
          </p:nvSpPr>
          <p:spPr>
            <a:xfrm>
              <a:off x="8000316" y="572090"/>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5"/>
            <p:cNvSpPr/>
            <p:nvPr/>
          </p:nvSpPr>
          <p:spPr>
            <a:xfrm>
              <a:off x="8571763" y="572090"/>
              <a:ext cx="569835" cy="572245"/>
            </a:xfrm>
            <a:custGeom>
              <a:avLst/>
              <a:gdLst/>
              <a:ahLst/>
              <a:cxnLst/>
              <a:rect l="l" t="t" r="r" b="b"/>
              <a:pathLst>
                <a:path w="8040" h="8074" extrusionOk="0">
                  <a:moveTo>
                    <a:pt x="1" y="1"/>
                  </a:moveTo>
                  <a:lnTo>
                    <a:pt x="1" y="8073"/>
                  </a:lnTo>
                  <a:lnTo>
                    <a:pt x="8040" y="8073"/>
                  </a:lnTo>
                  <a:lnTo>
                    <a:pt x="80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5"/>
            <p:cNvSpPr/>
            <p:nvPr/>
          </p:nvSpPr>
          <p:spPr>
            <a:xfrm>
              <a:off x="6854773"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5"/>
            <p:cNvSpPr/>
            <p:nvPr/>
          </p:nvSpPr>
          <p:spPr>
            <a:xfrm>
              <a:off x="6855529" y="572090"/>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5"/>
            <p:cNvSpPr/>
            <p:nvPr/>
          </p:nvSpPr>
          <p:spPr>
            <a:xfrm>
              <a:off x="7998099" y="-35"/>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 name="Google Shape;484;p25"/>
          <p:cNvSpPr/>
          <p:nvPr/>
        </p:nvSpPr>
        <p:spPr>
          <a:xfrm>
            <a:off x="6283266" y="-35"/>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One column 2">
  <p:cSld name="CUSTOM_1">
    <p:spTree>
      <p:nvGrpSpPr>
        <p:cNvPr id="1" name="Shape 485"/>
        <p:cNvGrpSpPr/>
        <p:nvPr/>
      </p:nvGrpSpPr>
      <p:grpSpPr>
        <a:xfrm>
          <a:off x="0" y="0"/>
          <a:ext cx="0" cy="0"/>
          <a:chOff x="0" y="0"/>
          <a:chExt cx="0" cy="0"/>
        </a:xfrm>
      </p:grpSpPr>
      <p:sp>
        <p:nvSpPr>
          <p:cNvPr id="486" name="Google Shape;486;p26"/>
          <p:cNvSpPr txBox="1">
            <a:spLocks noGrp="1"/>
          </p:cNvSpPr>
          <p:nvPr>
            <p:ph type="body" idx="1"/>
          </p:nvPr>
        </p:nvSpPr>
        <p:spPr>
          <a:xfrm>
            <a:off x="614650" y="2617313"/>
            <a:ext cx="4304400" cy="2169300"/>
          </a:xfrm>
          <a:prstGeom prst="rect">
            <a:avLst/>
          </a:prstGeom>
        </p:spPr>
        <p:txBody>
          <a:bodyPr spcFirstLastPara="1" wrap="square" lIns="91425" tIns="91425" rIns="91425" bIns="91425" anchor="t" anchorCtr="0">
            <a:noAutofit/>
          </a:bodyPr>
          <a:lstStyle>
            <a:lvl1pPr marL="457200" marR="50800" lvl="0" indent="-317500" rtl="0">
              <a:lnSpc>
                <a:spcPct val="115000"/>
              </a:lnSpc>
              <a:spcBef>
                <a:spcPts val="0"/>
              </a:spcBef>
              <a:spcAft>
                <a:spcPts val="0"/>
              </a:spcAft>
              <a:buClr>
                <a:schemeClr val="dk1"/>
              </a:buClr>
              <a:buSzPts val="1400"/>
              <a:buChar char="●"/>
              <a:defRPr sz="1400"/>
            </a:lvl1pPr>
            <a:lvl2pPr marL="914400" lvl="1" indent="-317500" rtl="0">
              <a:spcBef>
                <a:spcPts val="0"/>
              </a:spcBef>
              <a:spcAft>
                <a:spcPts val="0"/>
              </a:spcAft>
              <a:buClr>
                <a:schemeClr val="dk1"/>
              </a:buClr>
              <a:buSzPts val="1400"/>
              <a:buChar char="○"/>
              <a:defRPr/>
            </a:lvl2pPr>
            <a:lvl3pPr marL="1371600" lvl="2" indent="-317500" rtl="0">
              <a:spcBef>
                <a:spcPts val="1600"/>
              </a:spcBef>
              <a:spcAft>
                <a:spcPts val="0"/>
              </a:spcAft>
              <a:buClr>
                <a:schemeClr val="dk1"/>
              </a:buClr>
              <a:buSzPts val="1400"/>
              <a:buChar char="■"/>
              <a:defRPr/>
            </a:lvl3pPr>
            <a:lvl4pPr marL="1828800" lvl="3" indent="-317500" rtl="0">
              <a:spcBef>
                <a:spcPts val="1600"/>
              </a:spcBef>
              <a:spcAft>
                <a:spcPts val="0"/>
              </a:spcAft>
              <a:buClr>
                <a:schemeClr val="dk1"/>
              </a:buClr>
              <a:buSzPts val="1400"/>
              <a:buChar char="●"/>
              <a:defRPr/>
            </a:lvl4pPr>
            <a:lvl5pPr marL="2286000" lvl="4" indent="-317500" rtl="0">
              <a:spcBef>
                <a:spcPts val="1600"/>
              </a:spcBef>
              <a:spcAft>
                <a:spcPts val="0"/>
              </a:spcAft>
              <a:buClr>
                <a:schemeClr val="dk1"/>
              </a:buClr>
              <a:buSzPts val="1400"/>
              <a:buChar char="○"/>
              <a:defRPr/>
            </a:lvl5pPr>
            <a:lvl6pPr marL="2743200" lvl="5" indent="-317500" rtl="0">
              <a:spcBef>
                <a:spcPts val="1600"/>
              </a:spcBef>
              <a:spcAft>
                <a:spcPts val="0"/>
              </a:spcAft>
              <a:buClr>
                <a:schemeClr val="dk1"/>
              </a:buClr>
              <a:buSzPts val="1400"/>
              <a:buChar char="■"/>
              <a:defRPr/>
            </a:lvl6pPr>
            <a:lvl7pPr marL="3200400" lvl="6" indent="-317500" rtl="0">
              <a:spcBef>
                <a:spcPts val="1600"/>
              </a:spcBef>
              <a:spcAft>
                <a:spcPts val="0"/>
              </a:spcAft>
              <a:buClr>
                <a:schemeClr val="dk1"/>
              </a:buClr>
              <a:buSzPts val="1400"/>
              <a:buChar char="●"/>
              <a:defRPr/>
            </a:lvl7pPr>
            <a:lvl8pPr marL="3657600" lvl="7" indent="-317500" rtl="0">
              <a:spcBef>
                <a:spcPts val="1600"/>
              </a:spcBef>
              <a:spcAft>
                <a:spcPts val="0"/>
              </a:spcAft>
              <a:buClr>
                <a:schemeClr val="dk1"/>
              </a:buClr>
              <a:buSzPts val="1400"/>
              <a:buChar char="○"/>
              <a:defRPr/>
            </a:lvl8pPr>
            <a:lvl9pPr marL="4114800" lvl="8" indent="-317500" rtl="0">
              <a:spcBef>
                <a:spcPts val="1600"/>
              </a:spcBef>
              <a:spcAft>
                <a:spcPts val="1600"/>
              </a:spcAft>
              <a:buClr>
                <a:schemeClr val="dk1"/>
              </a:buClr>
              <a:buSzPts val="1400"/>
              <a:buChar char="■"/>
              <a:defRPr/>
            </a:lvl9pPr>
          </a:lstStyle>
          <a:p>
            <a:endParaRPr/>
          </a:p>
        </p:txBody>
      </p:sp>
      <p:sp>
        <p:nvSpPr>
          <p:cNvPr id="487" name="Google Shape;487;p26"/>
          <p:cNvSpPr txBox="1">
            <a:spLocks noGrp="1"/>
          </p:cNvSpPr>
          <p:nvPr>
            <p:ph type="title"/>
          </p:nvPr>
        </p:nvSpPr>
        <p:spPr>
          <a:xfrm>
            <a:off x="1142875" y="0"/>
            <a:ext cx="6858300" cy="1144200"/>
          </a:xfrm>
          <a:prstGeom prst="rect">
            <a:avLst/>
          </a:prstGeom>
          <a:solidFill>
            <a:schemeClr val="accent5"/>
          </a:solidFill>
        </p:spPr>
        <p:txBody>
          <a:bodyPr spcFirstLastPara="1" wrap="square" lIns="90000" tIns="270000" rIns="91425" bIns="0" anchor="ctr" anchorCtr="0">
            <a:noAutofit/>
          </a:bodyPr>
          <a:lstStyle>
            <a:lvl1pPr lvl="0" algn="ctr"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88" name="Google Shape;488;p26"/>
          <p:cNvSpPr/>
          <p:nvPr/>
        </p:nvSpPr>
        <p:spPr>
          <a:xfrm>
            <a:off x="8571763" y="0"/>
            <a:ext cx="569835" cy="572174"/>
          </a:xfrm>
          <a:custGeom>
            <a:avLst/>
            <a:gdLst/>
            <a:ahLst/>
            <a:cxnLst/>
            <a:rect l="l" t="t" r="r" b="b"/>
            <a:pathLst>
              <a:path w="8040" h="8073" extrusionOk="0">
                <a:moveTo>
                  <a:pt x="1" y="0"/>
                </a:moveTo>
                <a:lnTo>
                  <a:pt x="1" y="8073"/>
                </a:lnTo>
                <a:lnTo>
                  <a:pt x="8040" y="8073"/>
                </a:lnTo>
                <a:lnTo>
                  <a:pt x="8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6"/>
          <p:cNvSpPr/>
          <p:nvPr/>
        </p:nvSpPr>
        <p:spPr>
          <a:xfrm>
            <a:off x="2291"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6"/>
          <p:cNvSpPr/>
          <p:nvPr/>
        </p:nvSpPr>
        <p:spPr>
          <a:xfrm>
            <a:off x="573313" y="-10"/>
            <a:ext cx="569835" cy="572245"/>
          </a:xfrm>
          <a:custGeom>
            <a:avLst/>
            <a:gdLst/>
            <a:ahLst/>
            <a:cxnLst/>
            <a:rect l="l" t="t" r="r" b="b"/>
            <a:pathLst>
              <a:path w="8040" h="8074" extrusionOk="0">
                <a:moveTo>
                  <a:pt x="1" y="1"/>
                </a:moveTo>
                <a:lnTo>
                  <a:pt x="1" y="8073"/>
                </a:lnTo>
                <a:lnTo>
                  <a:pt x="8040" y="8073"/>
                </a:lnTo>
                <a:lnTo>
                  <a:pt x="80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6"/>
          <p:cNvSpPr/>
          <p:nvPr/>
        </p:nvSpPr>
        <p:spPr>
          <a:xfrm>
            <a:off x="8002628" y="-10"/>
            <a:ext cx="569835" cy="572245"/>
          </a:xfrm>
          <a:custGeom>
            <a:avLst/>
            <a:gdLst/>
            <a:ahLst/>
            <a:cxnLst/>
            <a:rect l="l" t="t" r="r" b="b"/>
            <a:pathLst>
              <a:path w="8040" h="8074" extrusionOk="0">
                <a:moveTo>
                  <a:pt x="1" y="1"/>
                </a:moveTo>
                <a:lnTo>
                  <a:pt x="1" y="8073"/>
                </a:lnTo>
                <a:lnTo>
                  <a:pt x="8040" y="8073"/>
                </a:lnTo>
                <a:lnTo>
                  <a:pt x="80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492"/>
        <p:cNvGrpSpPr/>
        <p:nvPr/>
      </p:nvGrpSpPr>
      <p:grpSpPr>
        <a:xfrm>
          <a:off x="0" y="0"/>
          <a:ext cx="0" cy="0"/>
          <a:chOff x="0" y="0"/>
          <a:chExt cx="0" cy="0"/>
        </a:xfrm>
      </p:grpSpPr>
      <p:sp>
        <p:nvSpPr>
          <p:cNvPr id="493" name="Google Shape;493;p27"/>
          <p:cNvSpPr/>
          <p:nvPr/>
        </p:nvSpPr>
        <p:spPr>
          <a:xfrm>
            <a:off x="572176" y="0"/>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5"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8570178"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7998002"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7"/>
          <p:cNvSpPr/>
          <p:nvPr/>
        </p:nvSpPr>
        <p:spPr>
          <a:xfrm>
            <a:off x="8571351" y="3996700"/>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7"/>
          <p:cNvSpPr/>
          <p:nvPr/>
        </p:nvSpPr>
        <p:spPr>
          <a:xfrm>
            <a:off x="8570177" y="4568875"/>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1176" y="4568875"/>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7999176" y="4568875"/>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8570170" y="57210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7"/>
          <p:cNvSpPr/>
          <p:nvPr/>
        </p:nvSpPr>
        <p:spPr>
          <a:xfrm>
            <a:off x="6676" y="572100"/>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7"/>
          <p:cNvSpPr/>
          <p:nvPr/>
        </p:nvSpPr>
        <p:spPr>
          <a:xfrm>
            <a:off x="1176" y="3996700"/>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7"/>
          <p:cNvSpPr/>
          <p:nvPr/>
        </p:nvSpPr>
        <p:spPr>
          <a:xfrm>
            <a:off x="570995" y="4568875"/>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1"/>
        <p:cNvGrpSpPr/>
        <p:nvPr/>
      </p:nvGrpSpPr>
      <p:grpSpPr>
        <a:xfrm>
          <a:off x="0" y="0"/>
          <a:ext cx="0" cy="0"/>
          <a:chOff x="0" y="0"/>
          <a:chExt cx="0" cy="0"/>
        </a:xfrm>
      </p:grpSpPr>
      <p:sp>
        <p:nvSpPr>
          <p:cNvPr id="72" name="Google Shape;72;p4"/>
          <p:cNvSpPr/>
          <p:nvPr/>
        </p:nvSpPr>
        <p:spPr>
          <a:xfrm>
            <a:off x="8000450" y="791"/>
            <a:ext cx="572255" cy="572255"/>
          </a:xfrm>
          <a:custGeom>
            <a:avLst/>
            <a:gdLst/>
            <a:ahLst/>
            <a:cxnLst/>
            <a:rect l="l" t="t" r="r" b="b"/>
            <a:pathLst>
              <a:path w="8073" h="8073" extrusionOk="0">
                <a:moveTo>
                  <a:pt x="0" y="0"/>
                </a:moveTo>
                <a:lnTo>
                  <a:pt x="0"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txBox="1">
            <a:spLocks noGrp="1"/>
          </p:cNvSpPr>
          <p:nvPr>
            <p:ph type="body" idx="1"/>
          </p:nvPr>
        </p:nvSpPr>
        <p:spPr>
          <a:xfrm>
            <a:off x="618625" y="1409050"/>
            <a:ext cx="6917400" cy="3217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dk2"/>
              </a:buClr>
              <a:buSzPts val="1200"/>
              <a:buChar char="●"/>
              <a:defRPr sz="1200"/>
            </a:lvl1pPr>
            <a:lvl2pPr marL="914400" lvl="1" indent="-304800" rtl="0">
              <a:spcBef>
                <a:spcPts val="1600"/>
              </a:spcBef>
              <a:spcAft>
                <a:spcPts val="0"/>
              </a:spcAft>
              <a:buClr>
                <a:schemeClr val="dk1"/>
              </a:buClr>
              <a:buSzPts val="1200"/>
              <a:buFont typeface="Muli"/>
              <a:buChar char="○"/>
              <a:defRPr/>
            </a:lvl2pPr>
            <a:lvl3pPr marL="1371600" lvl="2" indent="-304800" rtl="0">
              <a:spcBef>
                <a:spcPts val="1600"/>
              </a:spcBef>
              <a:spcAft>
                <a:spcPts val="0"/>
              </a:spcAft>
              <a:buClr>
                <a:schemeClr val="dk1"/>
              </a:buClr>
              <a:buSzPts val="1200"/>
              <a:buFont typeface="Muli"/>
              <a:buChar char="■"/>
              <a:defRPr/>
            </a:lvl3pPr>
            <a:lvl4pPr marL="1828800" lvl="3" indent="-304800" rtl="0">
              <a:spcBef>
                <a:spcPts val="1600"/>
              </a:spcBef>
              <a:spcAft>
                <a:spcPts val="0"/>
              </a:spcAft>
              <a:buClr>
                <a:schemeClr val="dk1"/>
              </a:buClr>
              <a:buSzPts val="1200"/>
              <a:buFont typeface="Muli"/>
              <a:buChar char="●"/>
              <a:defRPr/>
            </a:lvl4pPr>
            <a:lvl5pPr marL="2286000" lvl="4" indent="-304800" rtl="0">
              <a:spcBef>
                <a:spcPts val="1600"/>
              </a:spcBef>
              <a:spcAft>
                <a:spcPts val="0"/>
              </a:spcAft>
              <a:buClr>
                <a:schemeClr val="dk1"/>
              </a:buClr>
              <a:buSzPts val="1200"/>
              <a:buFont typeface="Muli"/>
              <a:buChar char="○"/>
              <a:defRPr/>
            </a:lvl5pPr>
            <a:lvl6pPr marL="2743200" lvl="5" indent="-304800" rtl="0">
              <a:spcBef>
                <a:spcPts val="1600"/>
              </a:spcBef>
              <a:spcAft>
                <a:spcPts val="0"/>
              </a:spcAft>
              <a:buClr>
                <a:schemeClr val="dk1"/>
              </a:buClr>
              <a:buSzPts val="1200"/>
              <a:buFont typeface="Muli"/>
              <a:buChar char="■"/>
              <a:defRPr/>
            </a:lvl6pPr>
            <a:lvl7pPr marL="3200400" lvl="6" indent="-304800" rtl="0">
              <a:spcBef>
                <a:spcPts val="1600"/>
              </a:spcBef>
              <a:spcAft>
                <a:spcPts val="0"/>
              </a:spcAft>
              <a:buClr>
                <a:schemeClr val="dk1"/>
              </a:buClr>
              <a:buSzPts val="1200"/>
              <a:buFont typeface="Muli"/>
              <a:buChar char="●"/>
              <a:defRPr/>
            </a:lvl7pPr>
            <a:lvl8pPr marL="3657600" lvl="7" indent="-304800" rtl="0">
              <a:spcBef>
                <a:spcPts val="1600"/>
              </a:spcBef>
              <a:spcAft>
                <a:spcPts val="0"/>
              </a:spcAft>
              <a:buClr>
                <a:schemeClr val="dk1"/>
              </a:buClr>
              <a:buSzPts val="1200"/>
              <a:buFont typeface="Muli"/>
              <a:buChar char="○"/>
              <a:defRPr/>
            </a:lvl8pPr>
            <a:lvl9pPr marL="4114800" lvl="8" indent="-304800" rtl="0">
              <a:spcBef>
                <a:spcPts val="1600"/>
              </a:spcBef>
              <a:spcAft>
                <a:spcPts val="1600"/>
              </a:spcAft>
              <a:buClr>
                <a:schemeClr val="dk1"/>
              </a:buClr>
              <a:buSzPts val="1200"/>
              <a:buFont typeface="Muli"/>
              <a:buChar char="■"/>
              <a:defRPr/>
            </a:lvl9pPr>
          </a:lstStyle>
          <a:p>
            <a:endParaRPr/>
          </a:p>
        </p:txBody>
      </p:sp>
      <p:sp>
        <p:nvSpPr>
          <p:cNvPr id="74" name="Google Shape;74;p4"/>
          <p:cNvSpPr txBox="1">
            <a:spLocks noGrp="1"/>
          </p:cNvSpPr>
          <p:nvPr>
            <p:ph type="title"/>
          </p:nvPr>
        </p:nvSpPr>
        <p:spPr>
          <a:xfrm>
            <a:off x="0" y="0"/>
            <a:ext cx="8001600" cy="1144200"/>
          </a:xfrm>
          <a:prstGeom prst="rect">
            <a:avLst/>
          </a:prstGeom>
          <a:solidFill>
            <a:schemeClr val="dk2"/>
          </a:solidFill>
        </p:spPr>
        <p:txBody>
          <a:bodyPr spcFirstLastPara="1" wrap="square" lIns="90000" tIns="270000" rIns="91425" bIns="0" anchor="ctr" anchorCtr="0">
            <a:noAutofit/>
          </a:bodyPr>
          <a:lstStyle>
            <a:lvl1pPr lvl="0" algn="ctr"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5" name="Google Shape;75;p4"/>
          <p:cNvSpPr/>
          <p:nvPr/>
        </p:nvSpPr>
        <p:spPr>
          <a:xfrm>
            <a:off x="8571775" y="-950"/>
            <a:ext cx="569835" cy="574071"/>
          </a:xfrm>
          <a:custGeom>
            <a:avLst/>
            <a:gdLst/>
            <a:ahLst/>
            <a:cxnLst/>
            <a:rect l="l" t="t" r="r" b="b"/>
            <a:pathLst>
              <a:path w="8040" h="8073" extrusionOk="0">
                <a:moveTo>
                  <a:pt x="1" y="0"/>
                </a:moveTo>
                <a:lnTo>
                  <a:pt x="1" y="8073"/>
                </a:lnTo>
                <a:lnTo>
                  <a:pt x="8040" y="8073"/>
                </a:lnTo>
                <a:lnTo>
                  <a:pt x="80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a:off x="8571763" y="573031"/>
            <a:ext cx="569835" cy="572245"/>
          </a:xfrm>
          <a:custGeom>
            <a:avLst/>
            <a:gdLst/>
            <a:ahLst/>
            <a:cxnLst/>
            <a:rect l="l" t="t" r="r" b="b"/>
            <a:pathLst>
              <a:path w="8040" h="8074" extrusionOk="0">
                <a:moveTo>
                  <a:pt x="1" y="1"/>
                </a:moveTo>
                <a:lnTo>
                  <a:pt x="1" y="8073"/>
                </a:lnTo>
                <a:lnTo>
                  <a:pt x="8040" y="8073"/>
                </a:lnTo>
                <a:lnTo>
                  <a:pt x="80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001558" y="1144259"/>
            <a:ext cx="572174" cy="569835"/>
          </a:xfrm>
          <a:custGeom>
            <a:avLst/>
            <a:gdLst/>
            <a:ahLst/>
            <a:cxnLst/>
            <a:rect l="l" t="t" r="r" b="b"/>
            <a:pathLst>
              <a:path w="8073" h="8040" extrusionOk="0">
                <a:moveTo>
                  <a:pt x="0" y="0"/>
                </a:moveTo>
                <a:lnTo>
                  <a:pt x="0" y="8039"/>
                </a:lnTo>
                <a:lnTo>
                  <a:pt x="8073" y="8039"/>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a:off x="8000625" y="572092"/>
            <a:ext cx="572255" cy="572325"/>
          </a:xfrm>
          <a:custGeom>
            <a:avLst/>
            <a:gdLst/>
            <a:ahLst/>
            <a:cxnLst/>
            <a:rect l="l" t="t" r="r" b="b"/>
            <a:pathLst>
              <a:path w="8073" h="8074" extrusionOk="0">
                <a:moveTo>
                  <a:pt x="0" y="1"/>
                </a:moveTo>
                <a:lnTo>
                  <a:pt x="0" y="8073"/>
                </a:lnTo>
                <a:lnTo>
                  <a:pt x="8073" y="8073"/>
                </a:lnTo>
                <a:lnTo>
                  <a:pt x="80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a:off x="8571763" y="1143642"/>
            <a:ext cx="569835" cy="569835"/>
          </a:xfrm>
          <a:custGeom>
            <a:avLst/>
            <a:gdLst/>
            <a:ahLst/>
            <a:cxnLst/>
            <a:rect l="l" t="t" r="r" b="b"/>
            <a:pathLst>
              <a:path w="8040" h="8040" extrusionOk="0">
                <a:moveTo>
                  <a:pt x="1" y="0"/>
                </a:moveTo>
                <a:lnTo>
                  <a:pt x="1" y="8039"/>
                </a:lnTo>
                <a:lnTo>
                  <a:pt x="8040" y="8039"/>
                </a:lnTo>
                <a:lnTo>
                  <a:pt x="8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a:off x="8572705" y="3425900"/>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rot="10800000">
            <a:off x="8571773" y="4568723"/>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a:off x="8572892" y="2856407"/>
            <a:ext cx="570000" cy="570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a:off x="7999671" y="456875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8571763" y="1713633"/>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5"/>
        <p:cNvGrpSpPr/>
        <p:nvPr/>
      </p:nvGrpSpPr>
      <p:grpSpPr>
        <a:xfrm>
          <a:off x="0" y="0"/>
          <a:ext cx="0" cy="0"/>
          <a:chOff x="0" y="0"/>
          <a:chExt cx="0" cy="0"/>
        </a:xfrm>
      </p:grpSpPr>
      <p:sp>
        <p:nvSpPr>
          <p:cNvPr id="86" name="Google Shape;86;p5"/>
          <p:cNvSpPr txBox="1">
            <a:spLocks noGrp="1"/>
          </p:cNvSpPr>
          <p:nvPr>
            <p:ph type="title"/>
          </p:nvPr>
        </p:nvSpPr>
        <p:spPr>
          <a:xfrm>
            <a:off x="1375625" y="3458072"/>
            <a:ext cx="2751300" cy="50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7" name="Google Shape;87;p5"/>
          <p:cNvSpPr txBox="1">
            <a:spLocks noGrp="1"/>
          </p:cNvSpPr>
          <p:nvPr>
            <p:ph type="subTitle" idx="1"/>
          </p:nvPr>
        </p:nvSpPr>
        <p:spPr>
          <a:xfrm>
            <a:off x="1277900" y="3891971"/>
            <a:ext cx="2946600" cy="82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2"/>
                </a:solidFill>
              </a:defRPr>
            </a:lvl1pPr>
            <a:lvl2pPr lvl="1" algn="ctr" rtl="0">
              <a:lnSpc>
                <a:spcPct val="100000"/>
              </a:lnSpc>
              <a:spcBef>
                <a:spcPts val="160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8" name="Google Shape;88;p5"/>
          <p:cNvSpPr txBox="1">
            <a:spLocks noGrp="1"/>
          </p:cNvSpPr>
          <p:nvPr>
            <p:ph type="title" idx="2"/>
          </p:nvPr>
        </p:nvSpPr>
        <p:spPr>
          <a:xfrm>
            <a:off x="5016931" y="3458072"/>
            <a:ext cx="2772300" cy="50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9" name="Google Shape;89;p5"/>
          <p:cNvSpPr txBox="1">
            <a:spLocks noGrp="1"/>
          </p:cNvSpPr>
          <p:nvPr>
            <p:ph type="subTitle" idx="3"/>
          </p:nvPr>
        </p:nvSpPr>
        <p:spPr>
          <a:xfrm>
            <a:off x="4929775" y="3889814"/>
            <a:ext cx="2946600" cy="82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2"/>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0" name="Google Shape;90;p5"/>
          <p:cNvSpPr txBox="1">
            <a:spLocks noGrp="1"/>
          </p:cNvSpPr>
          <p:nvPr>
            <p:ph type="title" idx="4"/>
          </p:nvPr>
        </p:nvSpPr>
        <p:spPr>
          <a:xfrm>
            <a:off x="1712700" y="0"/>
            <a:ext cx="5723400" cy="1144200"/>
          </a:xfrm>
          <a:prstGeom prst="rect">
            <a:avLst/>
          </a:prstGeom>
          <a:solidFill>
            <a:schemeClr val="accent2"/>
          </a:solidFill>
        </p:spPr>
        <p:txBody>
          <a:bodyPr spcFirstLastPara="1" wrap="square" lIns="90000" tIns="270000" rIns="91425" bIns="0" anchor="ctr" anchorCtr="0">
            <a:noAutofit/>
          </a:bodyPr>
          <a:lstStyle>
            <a:lvl1pPr lvl="0" algn="ctr"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1" name="Google Shape;91;p5"/>
          <p:cNvSpPr/>
          <p:nvPr/>
        </p:nvSpPr>
        <p:spPr>
          <a:xfrm>
            <a:off x="0"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8000130" y="-35"/>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572088"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a:off x="8571687" y="572125"/>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a:off x="1094" y="4574041"/>
            <a:ext cx="570000" cy="570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a:off x="8571788" y="4574818"/>
            <a:ext cx="572174" cy="572245"/>
          </a:xfrm>
          <a:custGeom>
            <a:avLst/>
            <a:gdLst/>
            <a:ahLst/>
            <a:cxnLst/>
            <a:rect l="l" t="t" r="r" b="b"/>
            <a:pathLst>
              <a:path w="8073" h="8074" extrusionOk="0">
                <a:moveTo>
                  <a:pt x="0" y="1"/>
                </a:moveTo>
                <a:lnTo>
                  <a:pt x="0" y="8073"/>
                </a:lnTo>
                <a:lnTo>
                  <a:pt x="8073" y="8073"/>
                </a:lnTo>
                <a:lnTo>
                  <a:pt x="8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a:off x="0" y="572090"/>
            <a:ext cx="572174" cy="572245"/>
          </a:xfrm>
          <a:custGeom>
            <a:avLst/>
            <a:gdLst/>
            <a:ahLst/>
            <a:cxnLst/>
            <a:rect l="l" t="t" r="r" b="b"/>
            <a:pathLst>
              <a:path w="8073" h="8074" extrusionOk="0">
                <a:moveTo>
                  <a:pt x="0" y="1"/>
                </a:moveTo>
                <a:lnTo>
                  <a:pt x="0" y="8073"/>
                </a:lnTo>
                <a:lnTo>
                  <a:pt x="8073" y="8073"/>
                </a:lnTo>
                <a:lnTo>
                  <a:pt x="80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5"/>
          <p:cNvSpPr/>
          <p:nvPr/>
        </p:nvSpPr>
        <p:spPr>
          <a:xfrm>
            <a:off x="8571762" y="-35"/>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1143972"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7429563" y="-35"/>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1"/>
        <p:cNvGrpSpPr/>
        <p:nvPr/>
      </p:nvGrpSpPr>
      <p:grpSpPr>
        <a:xfrm>
          <a:off x="0" y="0"/>
          <a:ext cx="0" cy="0"/>
          <a:chOff x="0" y="0"/>
          <a:chExt cx="0" cy="0"/>
        </a:xfrm>
      </p:grpSpPr>
      <p:sp>
        <p:nvSpPr>
          <p:cNvPr id="102" name="Google Shape;102;p6"/>
          <p:cNvSpPr/>
          <p:nvPr/>
        </p:nvSpPr>
        <p:spPr>
          <a:xfrm>
            <a:off x="8571820" y="572175"/>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575942" y="0"/>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3761"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6"/>
          <p:cNvSpPr/>
          <p:nvPr/>
        </p:nvSpPr>
        <p:spPr>
          <a:xfrm>
            <a:off x="8570178"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6"/>
          <p:cNvSpPr/>
          <p:nvPr/>
        </p:nvSpPr>
        <p:spPr>
          <a:xfrm>
            <a:off x="7998002"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6"/>
          <p:cNvSpPr/>
          <p:nvPr/>
        </p:nvSpPr>
        <p:spPr>
          <a:xfrm>
            <a:off x="3761" y="572175"/>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txBox="1">
            <a:spLocks noGrp="1"/>
          </p:cNvSpPr>
          <p:nvPr>
            <p:ph type="title"/>
          </p:nvPr>
        </p:nvSpPr>
        <p:spPr>
          <a:xfrm>
            <a:off x="1713150" y="0"/>
            <a:ext cx="5717700" cy="1144200"/>
          </a:xfrm>
          <a:prstGeom prst="rect">
            <a:avLst/>
          </a:prstGeom>
          <a:solidFill>
            <a:schemeClr val="accent4"/>
          </a:solidFill>
        </p:spPr>
        <p:txBody>
          <a:bodyPr spcFirstLastPara="1" wrap="square" lIns="90000" tIns="270000" rIns="91425" bIns="0" anchor="ctr" anchorCtr="0">
            <a:noAutofit/>
          </a:bodyPr>
          <a:lstStyle>
            <a:lvl1pPr lvl="0" algn="ctr"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9" name="Google Shape;109;p6"/>
          <p:cNvSpPr/>
          <p:nvPr/>
        </p:nvSpPr>
        <p:spPr>
          <a:xfrm>
            <a:off x="1146076" y="0"/>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6"/>
          <p:cNvSpPr/>
          <p:nvPr/>
        </p:nvSpPr>
        <p:spPr>
          <a:xfrm>
            <a:off x="7429792" y="0"/>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1"/>
        <p:cNvGrpSpPr/>
        <p:nvPr/>
      </p:nvGrpSpPr>
      <p:grpSpPr>
        <a:xfrm>
          <a:off x="0" y="0"/>
          <a:ext cx="0" cy="0"/>
          <a:chOff x="0" y="0"/>
          <a:chExt cx="0" cy="0"/>
        </a:xfrm>
      </p:grpSpPr>
      <p:sp>
        <p:nvSpPr>
          <p:cNvPr id="112" name="Google Shape;112;p7"/>
          <p:cNvSpPr txBox="1">
            <a:spLocks noGrp="1"/>
          </p:cNvSpPr>
          <p:nvPr>
            <p:ph type="subTitle" idx="1"/>
          </p:nvPr>
        </p:nvSpPr>
        <p:spPr>
          <a:xfrm>
            <a:off x="708825" y="2210825"/>
            <a:ext cx="3409800" cy="18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3" name="Google Shape;113;p7"/>
          <p:cNvSpPr/>
          <p:nvPr/>
        </p:nvSpPr>
        <p:spPr>
          <a:xfrm>
            <a:off x="7427516"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p:nvPr/>
        </p:nvSpPr>
        <p:spPr>
          <a:xfrm>
            <a:off x="8571763" y="0"/>
            <a:ext cx="569835" cy="572174"/>
          </a:xfrm>
          <a:custGeom>
            <a:avLst/>
            <a:gdLst/>
            <a:ahLst/>
            <a:cxnLst/>
            <a:rect l="l" t="t" r="r" b="b"/>
            <a:pathLst>
              <a:path w="8040" h="8073" extrusionOk="0">
                <a:moveTo>
                  <a:pt x="1" y="0"/>
                </a:moveTo>
                <a:lnTo>
                  <a:pt x="1" y="8073"/>
                </a:lnTo>
                <a:lnTo>
                  <a:pt x="8040" y="8073"/>
                </a:lnTo>
                <a:lnTo>
                  <a:pt x="80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7"/>
          <p:cNvSpPr/>
          <p:nvPr/>
        </p:nvSpPr>
        <p:spPr>
          <a:xfrm>
            <a:off x="7429045" y="572090"/>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a:off x="8571763" y="572090"/>
            <a:ext cx="569835" cy="572245"/>
          </a:xfrm>
          <a:custGeom>
            <a:avLst/>
            <a:gdLst/>
            <a:ahLst/>
            <a:cxnLst/>
            <a:rect l="l" t="t" r="r" b="b"/>
            <a:pathLst>
              <a:path w="8040" h="8074" extrusionOk="0">
                <a:moveTo>
                  <a:pt x="1" y="1"/>
                </a:moveTo>
                <a:lnTo>
                  <a:pt x="1" y="8073"/>
                </a:lnTo>
                <a:lnTo>
                  <a:pt x="8040" y="8073"/>
                </a:lnTo>
                <a:lnTo>
                  <a:pt x="80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7"/>
          <p:cNvSpPr/>
          <p:nvPr/>
        </p:nvSpPr>
        <p:spPr>
          <a:xfrm>
            <a:off x="6860250"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5718752"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7"/>
          <p:cNvSpPr/>
          <p:nvPr/>
        </p:nvSpPr>
        <p:spPr>
          <a:xfrm>
            <a:off x="6290082" y="-35"/>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7"/>
          <p:cNvSpPr/>
          <p:nvPr/>
        </p:nvSpPr>
        <p:spPr>
          <a:xfrm>
            <a:off x="6861178" y="572090"/>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7"/>
          <p:cNvSpPr/>
          <p:nvPr/>
        </p:nvSpPr>
        <p:spPr>
          <a:xfrm>
            <a:off x="8000300" y="-35"/>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7"/>
          <p:cNvSpPr/>
          <p:nvPr/>
        </p:nvSpPr>
        <p:spPr>
          <a:xfrm>
            <a:off x="5718752" y="572125"/>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7"/>
          <p:cNvSpPr/>
          <p:nvPr/>
        </p:nvSpPr>
        <p:spPr>
          <a:xfrm>
            <a:off x="-12" y="4568865"/>
            <a:ext cx="569835" cy="572245"/>
          </a:xfrm>
          <a:custGeom>
            <a:avLst/>
            <a:gdLst/>
            <a:ahLst/>
            <a:cxnLst/>
            <a:rect l="l" t="t" r="r" b="b"/>
            <a:pathLst>
              <a:path w="8040" h="8074" extrusionOk="0">
                <a:moveTo>
                  <a:pt x="1" y="1"/>
                </a:moveTo>
                <a:lnTo>
                  <a:pt x="1" y="8073"/>
                </a:lnTo>
                <a:lnTo>
                  <a:pt x="8040" y="8073"/>
                </a:lnTo>
                <a:lnTo>
                  <a:pt x="80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7"/>
          <p:cNvSpPr txBox="1">
            <a:spLocks noGrp="1"/>
          </p:cNvSpPr>
          <p:nvPr>
            <p:ph type="title"/>
          </p:nvPr>
        </p:nvSpPr>
        <p:spPr>
          <a:xfrm>
            <a:off x="0" y="0"/>
            <a:ext cx="4576200" cy="1144200"/>
          </a:xfrm>
          <a:prstGeom prst="rect">
            <a:avLst/>
          </a:prstGeom>
          <a:solidFill>
            <a:schemeClr val="accent4"/>
          </a:solidFill>
        </p:spPr>
        <p:txBody>
          <a:bodyPr spcFirstLastPara="1" wrap="square" lIns="684000" tIns="270000" rIns="91425" bIns="0" anchor="ctr" anchorCtr="0">
            <a:noAutofit/>
          </a:bodyPr>
          <a:lstStyle>
            <a:lvl1pPr lvl="0" rtl="0">
              <a:spcBef>
                <a:spcPts val="0"/>
              </a:spcBef>
              <a:spcAft>
                <a:spcPts val="0"/>
              </a:spcAft>
              <a:buSzPts val="3000"/>
              <a:buNone/>
              <a:defRPr>
                <a:solidFill>
                  <a:srgbClr val="FFFFF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25" name="Google Shape;125;p7"/>
          <p:cNvGrpSpPr/>
          <p:nvPr/>
        </p:nvGrpSpPr>
        <p:grpSpPr>
          <a:xfrm>
            <a:off x="5146790" y="0"/>
            <a:ext cx="572245" cy="1144299"/>
            <a:chOff x="5714986" y="0"/>
            <a:chExt cx="572245" cy="1144299"/>
          </a:xfrm>
        </p:grpSpPr>
        <p:sp>
          <p:nvSpPr>
            <p:cNvPr id="126" name="Google Shape;126;p7"/>
            <p:cNvSpPr/>
            <p:nvPr/>
          </p:nvSpPr>
          <p:spPr>
            <a:xfrm>
              <a:off x="5714986"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7"/>
            <p:cNvSpPr/>
            <p:nvPr/>
          </p:nvSpPr>
          <p:spPr>
            <a:xfrm>
              <a:off x="5714986" y="572125"/>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7"/>
          <p:cNvGrpSpPr/>
          <p:nvPr/>
        </p:nvGrpSpPr>
        <p:grpSpPr>
          <a:xfrm>
            <a:off x="4576098" y="0"/>
            <a:ext cx="572245" cy="1144299"/>
            <a:chOff x="5716869" y="0"/>
            <a:chExt cx="572245" cy="1144299"/>
          </a:xfrm>
        </p:grpSpPr>
        <p:sp>
          <p:nvSpPr>
            <p:cNvPr id="129" name="Google Shape;129;p7"/>
            <p:cNvSpPr/>
            <p:nvPr/>
          </p:nvSpPr>
          <p:spPr>
            <a:xfrm>
              <a:off x="5716869"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7"/>
            <p:cNvSpPr/>
            <p:nvPr/>
          </p:nvSpPr>
          <p:spPr>
            <a:xfrm>
              <a:off x="5716869" y="572125"/>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2"/>
        </a:solidFill>
        <a:effectLst/>
      </p:bgPr>
    </p:bg>
    <p:spTree>
      <p:nvGrpSpPr>
        <p:cNvPr id="1" name="Shape 131"/>
        <p:cNvGrpSpPr/>
        <p:nvPr/>
      </p:nvGrpSpPr>
      <p:grpSpPr>
        <a:xfrm>
          <a:off x="0" y="0"/>
          <a:ext cx="0" cy="0"/>
          <a:chOff x="0" y="0"/>
          <a:chExt cx="0" cy="0"/>
        </a:xfrm>
      </p:grpSpPr>
      <p:sp>
        <p:nvSpPr>
          <p:cNvPr id="132" name="Google Shape;132;p8"/>
          <p:cNvSpPr txBox="1">
            <a:spLocks noGrp="1"/>
          </p:cNvSpPr>
          <p:nvPr>
            <p:ph type="title"/>
          </p:nvPr>
        </p:nvSpPr>
        <p:spPr>
          <a:xfrm>
            <a:off x="524266" y="572200"/>
            <a:ext cx="2796600" cy="2421000"/>
          </a:xfrm>
          <a:prstGeom prst="rect">
            <a:avLst/>
          </a:prstGeom>
          <a:noFill/>
        </p:spPr>
        <p:txBody>
          <a:bodyPr spcFirstLastPara="1" wrap="square" lIns="90000" tIns="270000" rIns="91425" bIns="0" anchor="ctr" anchorCtr="0">
            <a:noAutofit/>
          </a:bodyPr>
          <a:lstStyle>
            <a:lvl1pPr lvl="0" algn="ctr" rtl="0">
              <a:lnSpc>
                <a:spcPct val="90000"/>
              </a:lnSpc>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33" name="Google Shape;133;p8"/>
          <p:cNvGrpSpPr/>
          <p:nvPr/>
        </p:nvGrpSpPr>
        <p:grpSpPr>
          <a:xfrm>
            <a:off x="0" y="-35"/>
            <a:ext cx="9144007" cy="5138775"/>
            <a:chOff x="0" y="-35"/>
            <a:chExt cx="9144007" cy="5138775"/>
          </a:xfrm>
        </p:grpSpPr>
        <p:sp>
          <p:nvSpPr>
            <p:cNvPr id="134" name="Google Shape;134;p8"/>
            <p:cNvSpPr/>
            <p:nvPr/>
          </p:nvSpPr>
          <p:spPr>
            <a:xfrm>
              <a:off x="0"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8"/>
            <p:cNvSpPr/>
            <p:nvPr/>
          </p:nvSpPr>
          <p:spPr>
            <a:xfrm>
              <a:off x="8002013" y="-35"/>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8"/>
            <p:cNvSpPr/>
            <p:nvPr/>
          </p:nvSpPr>
          <p:spPr>
            <a:xfrm>
              <a:off x="572088"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1714075" y="1176"/>
              <a:ext cx="572174" cy="569835"/>
            </a:xfrm>
            <a:custGeom>
              <a:avLst/>
              <a:gdLst/>
              <a:ahLst/>
              <a:cxnLst/>
              <a:rect l="l" t="t" r="r" b="b"/>
              <a:pathLst>
                <a:path w="8073" h="8040" extrusionOk="0">
                  <a:moveTo>
                    <a:pt x="0" y="0"/>
                  </a:moveTo>
                  <a:lnTo>
                    <a:pt x="0" y="8039"/>
                  </a:lnTo>
                  <a:lnTo>
                    <a:pt x="8073" y="8039"/>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8"/>
            <p:cNvSpPr/>
            <p:nvPr/>
          </p:nvSpPr>
          <p:spPr>
            <a:xfrm>
              <a:off x="8571788" y="3433714"/>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8"/>
            <p:cNvSpPr/>
            <p:nvPr/>
          </p:nvSpPr>
          <p:spPr>
            <a:xfrm>
              <a:off x="1141837"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1094" y="4568740"/>
              <a:ext cx="570000" cy="570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a:off x="8571788" y="4004054"/>
              <a:ext cx="572174" cy="572245"/>
            </a:xfrm>
            <a:custGeom>
              <a:avLst/>
              <a:gdLst/>
              <a:ahLst/>
              <a:cxnLst/>
              <a:rect l="l" t="t" r="r" b="b"/>
              <a:pathLst>
                <a:path w="8073" h="8074" extrusionOk="0">
                  <a:moveTo>
                    <a:pt x="0" y="1"/>
                  </a:moveTo>
                  <a:lnTo>
                    <a:pt x="0" y="8073"/>
                  </a:lnTo>
                  <a:lnTo>
                    <a:pt x="8073" y="8073"/>
                  </a:lnTo>
                  <a:lnTo>
                    <a:pt x="8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a:off x="0" y="572090"/>
              <a:ext cx="572174" cy="572245"/>
            </a:xfrm>
            <a:custGeom>
              <a:avLst/>
              <a:gdLst/>
              <a:ahLst/>
              <a:cxnLst/>
              <a:rect l="l" t="t" r="r" b="b"/>
              <a:pathLst>
                <a:path w="8073" h="8074" extrusionOk="0">
                  <a:moveTo>
                    <a:pt x="0" y="1"/>
                  </a:moveTo>
                  <a:lnTo>
                    <a:pt x="0" y="8073"/>
                  </a:lnTo>
                  <a:lnTo>
                    <a:pt x="8073" y="8073"/>
                  </a:lnTo>
                  <a:lnTo>
                    <a:pt x="80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8571762" y="-35"/>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4"/>
        <p:cNvGrpSpPr/>
        <p:nvPr/>
      </p:nvGrpSpPr>
      <p:grpSpPr>
        <a:xfrm>
          <a:off x="0" y="0"/>
          <a:ext cx="0" cy="0"/>
          <a:chOff x="0" y="0"/>
          <a:chExt cx="0" cy="0"/>
        </a:xfrm>
      </p:grpSpPr>
      <p:sp>
        <p:nvSpPr>
          <p:cNvPr id="145" name="Google Shape;145;p9"/>
          <p:cNvSpPr txBox="1">
            <a:spLocks noGrp="1"/>
          </p:cNvSpPr>
          <p:nvPr>
            <p:ph type="subTitle" idx="1"/>
          </p:nvPr>
        </p:nvSpPr>
        <p:spPr>
          <a:xfrm>
            <a:off x="559350" y="1619200"/>
            <a:ext cx="3004200" cy="39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Font typeface="Anton"/>
              <a:buNone/>
              <a:defRPr>
                <a:latin typeface="Anton"/>
                <a:ea typeface="Anton"/>
                <a:cs typeface="Anton"/>
                <a:sym typeface="Anton"/>
              </a:defRPr>
            </a:lvl1pPr>
            <a:lvl2pPr lvl="1">
              <a:lnSpc>
                <a:spcPct val="100000"/>
              </a:lnSpc>
              <a:spcBef>
                <a:spcPts val="0"/>
              </a:spcBef>
              <a:spcAft>
                <a:spcPts val="0"/>
              </a:spcAft>
              <a:buSzPts val="1800"/>
              <a:buFont typeface="Anton"/>
              <a:buNone/>
              <a:defRPr sz="1800">
                <a:latin typeface="Anton"/>
                <a:ea typeface="Anton"/>
                <a:cs typeface="Anton"/>
                <a:sym typeface="Anton"/>
              </a:defRPr>
            </a:lvl2pPr>
            <a:lvl3pPr lvl="2">
              <a:lnSpc>
                <a:spcPct val="100000"/>
              </a:lnSpc>
              <a:spcBef>
                <a:spcPts val="0"/>
              </a:spcBef>
              <a:spcAft>
                <a:spcPts val="0"/>
              </a:spcAft>
              <a:buSzPts val="1800"/>
              <a:buFont typeface="Anton"/>
              <a:buNone/>
              <a:defRPr sz="1800">
                <a:latin typeface="Anton"/>
                <a:ea typeface="Anton"/>
                <a:cs typeface="Anton"/>
                <a:sym typeface="Anton"/>
              </a:defRPr>
            </a:lvl3pPr>
            <a:lvl4pPr lvl="3">
              <a:lnSpc>
                <a:spcPct val="100000"/>
              </a:lnSpc>
              <a:spcBef>
                <a:spcPts val="0"/>
              </a:spcBef>
              <a:spcAft>
                <a:spcPts val="0"/>
              </a:spcAft>
              <a:buSzPts val="1800"/>
              <a:buFont typeface="Anton"/>
              <a:buNone/>
              <a:defRPr sz="1800">
                <a:latin typeface="Anton"/>
                <a:ea typeface="Anton"/>
                <a:cs typeface="Anton"/>
                <a:sym typeface="Anton"/>
              </a:defRPr>
            </a:lvl4pPr>
            <a:lvl5pPr lvl="4">
              <a:lnSpc>
                <a:spcPct val="100000"/>
              </a:lnSpc>
              <a:spcBef>
                <a:spcPts val="0"/>
              </a:spcBef>
              <a:spcAft>
                <a:spcPts val="0"/>
              </a:spcAft>
              <a:buSzPts val="1800"/>
              <a:buFont typeface="Anton"/>
              <a:buNone/>
              <a:defRPr sz="1800">
                <a:latin typeface="Anton"/>
                <a:ea typeface="Anton"/>
                <a:cs typeface="Anton"/>
                <a:sym typeface="Anton"/>
              </a:defRPr>
            </a:lvl5pPr>
            <a:lvl6pPr lvl="5">
              <a:lnSpc>
                <a:spcPct val="100000"/>
              </a:lnSpc>
              <a:spcBef>
                <a:spcPts val="0"/>
              </a:spcBef>
              <a:spcAft>
                <a:spcPts val="0"/>
              </a:spcAft>
              <a:buSzPts val="1800"/>
              <a:buFont typeface="Anton"/>
              <a:buNone/>
              <a:defRPr sz="1800">
                <a:latin typeface="Anton"/>
                <a:ea typeface="Anton"/>
                <a:cs typeface="Anton"/>
                <a:sym typeface="Anton"/>
              </a:defRPr>
            </a:lvl6pPr>
            <a:lvl7pPr lvl="6">
              <a:lnSpc>
                <a:spcPct val="100000"/>
              </a:lnSpc>
              <a:spcBef>
                <a:spcPts val="0"/>
              </a:spcBef>
              <a:spcAft>
                <a:spcPts val="0"/>
              </a:spcAft>
              <a:buSzPts val="1800"/>
              <a:buFont typeface="Anton"/>
              <a:buNone/>
              <a:defRPr sz="1800">
                <a:latin typeface="Anton"/>
                <a:ea typeface="Anton"/>
                <a:cs typeface="Anton"/>
                <a:sym typeface="Anton"/>
              </a:defRPr>
            </a:lvl7pPr>
            <a:lvl8pPr lvl="7">
              <a:lnSpc>
                <a:spcPct val="100000"/>
              </a:lnSpc>
              <a:spcBef>
                <a:spcPts val="0"/>
              </a:spcBef>
              <a:spcAft>
                <a:spcPts val="0"/>
              </a:spcAft>
              <a:buSzPts val="1800"/>
              <a:buFont typeface="Anton"/>
              <a:buNone/>
              <a:defRPr sz="1800">
                <a:latin typeface="Anton"/>
                <a:ea typeface="Anton"/>
                <a:cs typeface="Anton"/>
                <a:sym typeface="Anton"/>
              </a:defRPr>
            </a:lvl8pPr>
            <a:lvl9pPr lvl="8">
              <a:lnSpc>
                <a:spcPct val="100000"/>
              </a:lnSpc>
              <a:spcBef>
                <a:spcPts val="0"/>
              </a:spcBef>
              <a:spcAft>
                <a:spcPts val="0"/>
              </a:spcAft>
              <a:buSzPts val="1800"/>
              <a:buFont typeface="Anton"/>
              <a:buNone/>
              <a:defRPr sz="1800">
                <a:latin typeface="Anton"/>
                <a:ea typeface="Anton"/>
                <a:cs typeface="Anton"/>
                <a:sym typeface="Anton"/>
              </a:defRPr>
            </a:lvl9pPr>
          </a:lstStyle>
          <a:p>
            <a:endParaRPr/>
          </a:p>
        </p:txBody>
      </p:sp>
      <p:sp>
        <p:nvSpPr>
          <p:cNvPr id="146" name="Google Shape;146;p9"/>
          <p:cNvSpPr txBox="1">
            <a:spLocks noGrp="1"/>
          </p:cNvSpPr>
          <p:nvPr>
            <p:ph type="body" idx="2"/>
          </p:nvPr>
        </p:nvSpPr>
        <p:spPr>
          <a:xfrm>
            <a:off x="559350" y="2129000"/>
            <a:ext cx="3201600" cy="2198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47" name="Google Shape;147;p9"/>
          <p:cNvSpPr txBox="1">
            <a:spLocks noGrp="1"/>
          </p:cNvSpPr>
          <p:nvPr>
            <p:ph type="title"/>
          </p:nvPr>
        </p:nvSpPr>
        <p:spPr>
          <a:xfrm>
            <a:off x="2288200" y="0"/>
            <a:ext cx="4567500" cy="1144200"/>
          </a:xfrm>
          <a:prstGeom prst="rect">
            <a:avLst/>
          </a:prstGeom>
          <a:solidFill>
            <a:schemeClr val="accent4"/>
          </a:solidFill>
        </p:spPr>
        <p:txBody>
          <a:bodyPr spcFirstLastPara="1" wrap="square" lIns="90000" tIns="270000" rIns="91425" bIns="0" anchor="ctr" anchorCtr="0">
            <a:noAutofit/>
          </a:bodyPr>
          <a:lstStyle>
            <a:lvl1pPr lvl="0" algn="ctr"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8"/>
        <p:cNvGrpSpPr/>
        <p:nvPr/>
      </p:nvGrpSpPr>
      <p:grpSpPr>
        <a:xfrm>
          <a:off x="0" y="0"/>
          <a:ext cx="0" cy="0"/>
          <a:chOff x="0" y="0"/>
          <a:chExt cx="0" cy="0"/>
        </a:xfrm>
      </p:grpSpPr>
      <p:sp>
        <p:nvSpPr>
          <p:cNvPr id="149" name="Google Shape;149;p10"/>
          <p:cNvSpPr txBox="1">
            <a:spLocks noGrp="1"/>
          </p:cNvSpPr>
          <p:nvPr>
            <p:ph type="title"/>
          </p:nvPr>
        </p:nvSpPr>
        <p:spPr>
          <a:xfrm>
            <a:off x="2288200" y="1999650"/>
            <a:ext cx="4567500" cy="1144200"/>
          </a:xfrm>
          <a:prstGeom prst="rect">
            <a:avLst/>
          </a:prstGeom>
          <a:solidFill>
            <a:schemeClr val="accent3"/>
          </a:solidFill>
        </p:spPr>
        <p:txBody>
          <a:bodyPr spcFirstLastPara="1" wrap="square" lIns="90000" tIns="270000" rIns="91425" bIns="0" anchor="ctr" anchorCtr="0">
            <a:noAutofit/>
          </a:bodyPr>
          <a:lstStyle>
            <a:lvl1pPr lvl="0" algn="ctr"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3"/>
              </a:buClr>
              <a:buSzPts val="3000"/>
              <a:buFont typeface="Montserrat"/>
              <a:buNone/>
              <a:defRPr sz="3000" b="1">
                <a:solidFill>
                  <a:schemeClr val="accent3"/>
                </a:solidFill>
                <a:latin typeface="Montserrat"/>
                <a:ea typeface="Montserrat"/>
                <a:cs typeface="Montserrat"/>
                <a:sym typeface="Montserrat"/>
              </a:defRPr>
            </a:lvl1pPr>
            <a:lvl2pPr lvl="1">
              <a:spcBef>
                <a:spcPts val="0"/>
              </a:spcBef>
              <a:spcAft>
                <a:spcPts val="0"/>
              </a:spcAft>
              <a:buClr>
                <a:schemeClr val="dk2"/>
              </a:buClr>
              <a:buSzPts val="3000"/>
              <a:buFont typeface="Impact"/>
              <a:buNone/>
              <a:defRPr sz="3000">
                <a:solidFill>
                  <a:schemeClr val="dk2"/>
                </a:solidFill>
                <a:latin typeface="Impact"/>
                <a:ea typeface="Impact"/>
                <a:cs typeface="Impact"/>
                <a:sym typeface="Impact"/>
              </a:defRPr>
            </a:lvl2pPr>
            <a:lvl3pPr lvl="2">
              <a:spcBef>
                <a:spcPts val="0"/>
              </a:spcBef>
              <a:spcAft>
                <a:spcPts val="0"/>
              </a:spcAft>
              <a:buClr>
                <a:schemeClr val="dk2"/>
              </a:buClr>
              <a:buSzPts val="3000"/>
              <a:buFont typeface="Impact"/>
              <a:buNone/>
              <a:defRPr sz="3000">
                <a:solidFill>
                  <a:schemeClr val="dk2"/>
                </a:solidFill>
                <a:latin typeface="Impact"/>
                <a:ea typeface="Impact"/>
                <a:cs typeface="Impact"/>
                <a:sym typeface="Impact"/>
              </a:defRPr>
            </a:lvl3pPr>
            <a:lvl4pPr lvl="3">
              <a:spcBef>
                <a:spcPts val="0"/>
              </a:spcBef>
              <a:spcAft>
                <a:spcPts val="0"/>
              </a:spcAft>
              <a:buClr>
                <a:schemeClr val="dk2"/>
              </a:buClr>
              <a:buSzPts val="3000"/>
              <a:buFont typeface="Impact"/>
              <a:buNone/>
              <a:defRPr sz="3000">
                <a:solidFill>
                  <a:schemeClr val="dk2"/>
                </a:solidFill>
                <a:latin typeface="Impact"/>
                <a:ea typeface="Impact"/>
                <a:cs typeface="Impact"/>
                <a:sym typeface="Impact"/>
              </a:defRPr>
            </a:lvl4pPr>
            <a:lvl5pPr lvl="4">
              <a:spcBef>
                <a:spcPts val="0"/>
              </a:spcBef>
              <a:spcAft>
                <a:spcPts val="0"/>
              </a:spcAft>
              <a:buClr>
                <a:schemeClr val="dk2"/>
              </a:buClr>
              <a:buSzPts val="3000"/>
              <a:buFont typeface="Impact"/>
              <a:buNone/>
              <a:defRPr sz="3000">
                <a:solidFill>
                  <a:schemeClr val="dk2"/>
                </a:solidFill>
                <a:latin typeface="Impact"/>
                <a:ea typeface="Impact"/>
                <a:cs typeface="Impact"/>
                <a:sym typeface="Impact"/>
              </a:defRPr>
            </a:lvl5pPr>
            <a:lvl6pPr lvl="5">
              <a:spcBef>
                <a:spcPts val="0"/>
              </a:spcBef>
              <a:spcAft>
                <a:spcPts val="0"/>
              </a:spcAft>
              <a:buClr>
                <a:schemeClr val="dk2"/>
              </a:buClr>
              <a:buSzPts val="3000"/>
              <a:buFont typeface="Impact"/>
              <a:buNone/>
              <a:defRPr sz="3000">
                <a:solidFill>
                  <a:schemeClr val="dk2"/>
                </a:solidFill>
                <a:latin typeface="Impact"/>
                <a:ea typeface="Impact"/>
                <a:cs typeface="Impact"/>
                <a:sym typeface="Impact"/>
              </a:defRPr>
            </a:lvl6pPr>
            <a:lvl7pPr lvl="6">
              <a:spcBef>
                <a:spcPts val="0"/>
              </a:spcBef>
              <a:spcAft>
                <a:spcPts val="0"/>
              </a:spcAft>
              <a:buClr>
                <a:schemeClr val="dk2"/>
              </a:buClr>
              <a:buSzPts val="3000"/>
              <a:buFont typeface="Impact"/>
              <a:buNone/>
              <a:defRPr sz="3000">
                <a:solidFill>
                  <a:schemeClr val="dk2"/>
                </a:solidFill>
                <a:latin typeface="Impact"/>
                <a:ea typeface="Impact"/>
                <a:cs typeface="Impact"/>
                <a:sym typeface="Impact"/>
              </a:defRPr>
            </a:lvl7pPr>
            <a:lvl8pPr lvl="7">
              <a:spcBef>
                <a:spcPts val="0"/>
              </a:spcBef>
              <a:spcAft>
                <a:spcPts val="0"/>
              </a:spcAft>
              <a:buClr>
                <a:schemeClr val="dk2"/>
              </a:buClr>
              <a:buSzPts val="3000"/>
              <a:buFont typeface="Impact"/>
              <a:buNone/>
              <a:defRPr sz="3000">
                <a:solidFill>
                  <a:schemeClr val="dk2"/>
                </a:solidFill>
                <a:latin typeface="Impact"/>
                <a:ea typeface="Impact"/>
                <a:cs typeface="Impact"/>
                <a:sym typeface="Impact"/>
              </a:defRPr>
            </a:lvl8pPr>
            <a:lvl9pPr lvl="8">
              <a:spcBef>
                <a:spcPts val="0"/>
              </a:spcBef>
              <a:spcAft>
                <a:spcPts val="0"/>
              </a:spcAft>
              <a:buClr>
                <a:schemeClr val="dk2"/>
              </a:buClr>
              <a:buSzPts val="3000"/>
              <a:buFont typeface="Impact"/>
              <a:buNone/>
              <a:defRPr sz="3000">
                <a:solidFill>
                  <a:schemeClr val="dk2"/>
                </a:solidFill>
                <a:latin typeface="Impact"/>
                <a:ea typeface="Impact"/>
                <a:cs typeface="Impact"/>
                <a:sym typeface="Impac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5"/>
              </a:buClr>
              <a:buSzPts val="1400"/>
              <a:buFont typeface="Nunito"/>
              <a:buChar char="●"/>
              <a:defRPr>
                <a:solidFill>
                  <a:schemeClr val="accent5"/>
                </a:solidFill>
                <a:latin typeface="Nunito"/>
                <a:ea typeface="Nunito"/>
                <a:cs typeface="Nunito"/>
                <a:sym typeface="Nunito"/>
              </a:defRPr>
            </a:lvl1pPr>
            <a:lvl2pPr marL="914400" lvl="1" indent="-317500">
              <a:lnSpc>
                <a:spcPct val="100000"/>
              </a:lnSpc>
              <a:spcBef>
                <a:spcPts val="1600"/>
              </a:spcBef>
              <a:spcAft>
                <a:spcPts val="0"/>
              </a:spcAft>
              <a:buClr>
                <a:schemeClr val="accent5"/>
              </a:buClr>
              <a:buSzPts val="1400"/>
              <a:buFont typeface="Nunito"/>
              <a:buChar char="○"/>
              <a:defRPr>
                <a:solidFill>
                  <a:schemeClr val="accent5"/>
                </a:solidFill>
                <a:latin typeface="Nunito"/>
                <a:ea typeface="Nunito"/>
                <a:cs typeface="Nunito"/>
                <a:sym typeface="Nunito"/>
              </a:defRPr>
            </a:lvl2pPr>
            <a:lvl3pPr marL="1371600" lvl="2" indent="-317500">
              <a:lnSpc>
                <a:spcPct val="100000"/>
              </a:lnSpc>
              <a:spcBef>
                <a:spcPts val="1600"/>
              </a:spcBef>
              <a:spcAft>
                <a:spcPts val="0"/>
              </a:spcAft>
              <a:buClr>
                <a:schemeClr val="accent5"/>
              </a:buClr>
              <a:buSzPts val="1400"/>
              <a:buFont typeface="Nunito"/>
              <a:buChar char="■"/>
              <a:defRPr>
                <a:solidFill>
                  <a:schemeClr val="accent5"/>
                </a:solidFill>
                <a:latin typeface="Nunito"/>
                <a:ea typeface="Nunito"/>
                <a:cs typeface="Nunito"/>
                <a:sym typeface="Nunito"/>
              </a:defRPr>
            </a:lvl3pPr>
            <a:lvl4pPr marL="1828800" lvl="3" indent="-317500">
              <a:lnSpc>
                <a:spcPct val="100000"/>
              </a:lnSpc>
              <a:spcBef>
                <a:spcPts val="1600"/>
              </a:spcBef>
              <a:spcAft>
                <a:spcPts val="0"/>
              </a:spcAft>
              <a:buClr>
                <a:schemeClr val="accent5"/>
              </a:buClr>
              <a:buSzPts val="1400"/>
              <a:buFont typeface="Nunito"/>
              <a:buChar char="●"/>
              <a:defRPr>
                <a:solidFill>
                  <a:schemeClr val="accent5"/>
                </a:solidFill>
                <a:latin typeface="Nunito"/>
                <a:ea typeface="Nunito"/>
                <a:cs typeface="Nunito"/>
                <a:sym typeface="Nunito"/>
              </a:defRPr>
            </a:lvl4pPr>
            <a:lvl5pPr marL="2286000" lvl="4" indent="-317500">
              <a:lnSpc>
                <a:spcPct val="100000"/>
              </a:lnSpc>
              <a:spcBef>
                <a:spcPts val="1600"/>
              </a:spcBef>
              <a:spcAft>
                <a:spcPts val="0"/>
              </a:spcAft>
              <a:buClr>
                <a:schemeClr val="accent5"/>
              </a:buClr>
              <a:buSzPts val="1400"/>
              <a:buFont typeface="Nunito"/>
              <a:buChar char="○"/>
              <a:defRPr>
                <a:solidFill>
                  <a:schemeClr val="accent5"/>
                </a:solidFill>
                <a:latin typeface="Nunito"/>
                <a:ea typeface="Nunito"/>
                <a:cs typeface="Nunito"/>
                <a:sym typeface="Nunito"/>
              </a:defRPr>
            </a:lvl5pPr>
            <a:lvl6pPr marL="2743200" lvl="5" indent="-317500">
              <a:lnSpc>
                <a:spcPct val="100000"/>
              </a:lnSpc>
              <a:spcBef>
                <a:spcPts val="1600"/>
              </a:spcBef>
              <a:spcAft>
                <a:spcPts val="0"/>
              </a:spcAft>
              <a:buClr>
                <a:schemeClr val="accent5"/>
              </a:buClr>
              <a:buSzPts val="1400"/>
              <a:buFont typeface="Nunito"/>
              <a:buChar char="■"/>
              <a:defRPr>
                <a:solidFill>
                  <a:schemeClr val="accent5"/>
                </a:solidFill>
                <a:latin typeface="Nunito"/>
                <a:ea typeface="Nunito"/>
                <a:cs typeface="Nunito"/>
                <a:sym typeface="Nunito"/>
              </a:defRPr>
            </a:lvl6pPr>
            <a:lvl7pPr marL="3200400" lvl="6" indent="-317500">
              <a:lnSpc>
                <a:spcPct val="100000"/>
              </a:lnSpc>
              <a:spcBef>
                <a:spcPts val="1600"/>
              </a:spcBef>
              <a:spcAft>
                <a:spcPts val="0"/>
              </a:spcAft>
              <a:buClr>
                <a:schemeClr val="accent5"/>
              </a:buClr>
              <a:buSzPts val="1400"/>
              <a:buFont typeface="Nunito"/>
              <a:buChar char="●"/>
              <a:defRPr>
                <a:solidFill>
                  <a:schemeClr val="accent5"/>
                </a:solidFill>
                <a:latin typeface="Nunito"/>
                <a:ea typeface="Nunito"/>
                <a:cs typeface="Nunito"/>
                <a:sym typeface="Nunito"/>
              </a:defRPr>
            </a:lvl7pPr>
            <a:lvl8pPr marL="3657600" lvl="7" indent="-317500">
              <a:lnSpc>
                <a:spcPct val="100000"/>
              </a:lnSpc>
              <a:spcBef>
                <a:spcPts val="1600"/>
              </a:spcBef>
              <a:spcAft>
                <a:spcPts val="0"/>
              </a:spcAft>
              <a:buClr>
                <a:schemeClr val="accent5"/>
              </a:buClr>
              <a:buSzPts val="1400"/>
              <a:buFont typeface="Nunito"/>
              <a:buChar char="○"/>
              <a:defRPr>
                <a:solidFill>
                  <a:schemeClr val="accent5"/>
                </a:solidFill>
                <a:latin typeface="Nunito"/>
                <a:ea typeface="Nunito"/>
                <a:cs typeface="Nunito"/>
                <a:sym typeface="Nunito"/>
              </a:defRPr>
            </a:lvl8pPr>
            <a:lvl9pPr marL="4114800" lvl="8" indent="-317500">
              <a:lnSpc>
                <a:spcPct val="100000"/>
              </a:lnSpc>
              <a:spcBef>
                <a:spcPts val="1600"/>
              </a:spcBef>
              <a:spcAft>
                <a:spcPts val="1600"/>
              </a:spcAft>
              <a:buClr>
                <a:schemeClr val="accent5"/>
              </a:buClr>
              <a:buSzPts val="1400"/>
              <a:buFont typeface="Nunito"/>
              <a:buChar char="■"/>
              <a:defRPr>
                <a:solidFill>
                  <a:schemeClr val="accent5"/>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17.png"/><Relationship Id="rId7" Type="http://schemas.openxmlformats.org/officeDocument/2006/relationships/image" Target="../media/image20.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26.xml"/><Relationship Id="rId16" Type="http://schemas.openxmlformats.org/officeDocument/2006/relationships/image" Target="../media/image27.png"/><Relationship Id="rId20"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image" Target="../media/image19.png"/><Relationship Id="rId11" Type="http://schemas.openxmlformats.org/officeDocument/2006/relationships/image" Target="../media/image22.png"/><Relationship Id="rId5" Type="http://schemas.openxmlformats.org/officeDocument/2006/relationships/image" Target="../media/image6.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9.png"/><Relationship Id="rId4" Type="http://schemas.openxmlformats.org/officeDocument/2006/relationships/image" Target="../media/image18.png"/><Relationship Id="rId9" Type="http://schemas.openxmlformats.org/officeDocument/2006/relationships/image" Target="../media/image4.png"/><Relationship Id="rId1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28"/>
          <p:cNvSpPr txBox="1">
            <a:spLocks noGrp="1"/>
          </p:cNvSpPr>
          <p:nvPr>
            <p:ph type="ctrTitle"/>
          </p:nvPr>
        </p:nvSpPr>
        <p:spPr>
          <a:xfrm>
            <a:off x="2190750" y="3017950"/>
            <a:ext cx="5402100" cy="80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800"/>
              <a:t>TEAM SUPERNOVA</a:t>
            </a:r>
            <a:endParaRPr sz="3800"/>
          </a:p>
        </p:txBody>
      </p:sp>
      <p:sp>
        <p:nvSpPr>
          <p:cNvPr id="510" name="Google Shape;510;p28"/>
          <p:cNvSpPr txBox="1">
            <a:spLocks noGrp="1"/>
          </p:cNvSpPr>
          <p:nvPr>
            <p:ph type="subTitle" idx="1"/>
          </p:nvPr>
        </p:nvSpPr>
        <p:spPr>
          <a:xfrm>
            <a:off x="1686625" y="3823759"/>
            <a:ext cx="2911200" cy="39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3rd Oct 2022</a:t>
            </a:r>
            <a:endParaRPr/>
          </a:p>
        </p:txBody>
      </p:sp>
      <p:sp>
        <p:nvSpPr>
          <p:cNvPr id="511" name="Google Shape;511;p28"/>
          <p:cNvSpPr txBox="1">
            <a:spLocks noGrp="1"/>
          </p:cNvSpPr>
          <p:nvPr>
            <p:ph type="ctrTitle"/>
          </p:nvPr>
        </p:nvSpPr>
        <p:spPr>
          <a:xfrm>
            <a:off x="2455975" y="1707264"/>
            <a:ext cx="5470800" cy="143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800" b="0"/>
              <a:t>Data Modeling for Portuguese Bank</a:t>
            </a:r>
            <a:endParaRPr sz="38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38"/>
          <p:cNvSpPr txBox="1">
            <a:spLocks noGrp="1"/>
          </p:cNvSpPr>
          <p:nvPr>
            <p:ph type="title"/>
          </p:nvPr>
        </p:nvSpPr>
        <p:spPr>
          <a:xfrm>
            <a:off x="1654200" y="0"/>
            <a:ext cx="5835600" cy="718500"/>
          </a:xfrm>
          <a:prstGeom prst="rect">
            <a:avLst/>
          </a:prstGeom>
        </p:spPr>
        <p:txBody>
          <a:bodyPr spcFirstLastPara="1" wrap="square" lIns="90000" tIns="270000" rIns="91425" bIns="0" anchor="ctr" anchorCtr="0">
            <a:noAutofit/>
          </a:bodyPr>
          <a:lstStyle/>
          <a:p>
            <a:pPr marL="0" lvl="0" indent="0" algn="ctr" rtl="0">
              <a:spcBef>
                <a:spcPts val="0"/>
              </a:spcBef>
              <a:spcAft>
                <a:spcPts val="0"/>
              </a:spcAft>
              <a:buNone/>
            </a:pPr>
            <a:r>
              <a:rPr lang="en"/>
              <a:t>Exploratory Data Analysis</a:t>
            </a:r>
            <a:endParaRPr/>
          </a:p>
        </p:txBody>
      </p:sp>
      <p:pic>
        <p:nvPicPr>
          <p:cNvPr id="612" name="Google Shape;612;p38"/>
          <p:cNvPicPr preferRelativeResize="0"/>
          <p:nvPr/>
        </p:nvPicPr>
        <p:blipFill rotWithShape="1">
          <a:blip r:embed="rId3">
            <a:alphaModFix/>
          </a:blip>
          <a:srcRect b="8265"/>
          <a:stretch/>
        </p:blipFill>
        <p:spPr>
          <a:xfrm>
            <a:off x="5573750" y="749675"/>
            <a:ext cx="3570251" cy="2854302"/>
          </a:xfrm>
          <a:prstGeom prst="rect">
            <a:avLst/>
          </a:prstGeom>
          <a:noFill/>
          <a:ln>
            <a:noFill/>
          </a:ln>
        </p:spPr>
      </p:pic>
      <p:pic>
        <p:nvPicPr>
          <p:cNvPr id="613" name="Google Shape;613;p38"/>
          <p:cNvPicPr preferRelativeResize="0"/>
          <p:nvPr/>
        </p:nvPicPr>
        <p:blipFill>
          <a:blip r:embed="rId4">
            <a:alphaModFix/>
          </a:blip>
          <a:stretch>
            <a:fillRect/>
          </a:stretch>
        </p:blipFill>
        <p:spPr>
          <a:xfrm>
            <a:off x="2009500" y="749675"/>
            <a:ext cx="3630426" cy="3034250"/>
          </a:xfrm>
          <a:prstGeom prst="rect">
            <a:avLst/>
          </a:prstGeom>
          <a:noFill/>
          <a:ln>
            <a:noFill/>
          </a:ln>
        </p:spPr>
      </p:pic>
      <p:pic>
        <p:nvPicPr>
          <p:cNvPr id="614" name="Google Shape;614;p38"/>
          <p:cNvPicPr preferRelativeResize="0"/>
          <p:nvPr/>
        </p:nvPicPr>
        <p:blipFill>
          <a:blip r:embed="rId5">
            <a:alphaModFix/>
          </a:blip>
          <a:stretch>
            <a:fillRect/>
          </a:stretch>
        </p:blipFill>
        <p:spPr>
          <a:xfrm>
            <a:off x="3742350" y="3783925"/>
            <a:ext cx="1831400" cy="1497498"/>
          </a:xfrm>
          <a:prstGeom prst="rect">
            <a:avLst/>
          </a:prstGeom>
          <a:noFill/>
          <a:ln>
            <a:noFill/>
          </a:ln>
        </p:spPr>
      </p:pic>
      <p:pic>
        <p:nvPicPr>
          <p:cNvPr id="615" name="Google Shape;615;p38"/>
          <p:cNvPicPr preferRelativeResize="0"/>
          <p:nvPr/>
        </p:nvPicPr>
        <p:blipFill>
          <a:blip r:embed="rId6">
            <a:alphaModFix/>
          </a:blip>
          <a:stretch>
            <a:fillRect/>
          </a:stretch>
        </p:blipFill>
        <p:spPr>
          <a:xfrm>
            <a:off x="1749325" y="3754100"/>
            <a:ext cx="1993025" cy="1524750"/>
          </a:xfrm>
          <a:prstGeom prst="rect">
            <a:avLst/>
          </a:prstGeom>
          <a:noFill/>
          <a:ln>
            <a:noFill/>
          </a:ln>
        </p:spPr>
      </p:pic>
      <p:pic>
        <p:nvPicPr>
          <p:cNvPr id="616" name="Google Shape;616;p38"/>
          <p:cNvPicPr preferRelativeResize="0"/>
          <p:nvPr/>
        </p:nvPicPr>
        <p:blipFill>
          <a:blip r:embed="rId7">
            <a:alphaModFix/>
          </a:blip>
          <a:stretch>
            <a:fillRect/>
          </a:stretch>
        </p:blipFill>
        <p:spPr>
          <a:xfrm>
            <a:off x="-79825" y="3754100"/>
            <a:ext cx="1921250" cy="1497500"/>
          </a:xfrm>
          <a:prstGeom prst="rect">
            <a:avLst/>
          </a:prstGeom>
          <a:noFill/>
          <a:ln>
            <a:noFill/>
          </a:ln>
        </p:spPr>
      </p:pic>
      <p:pic>
        <p:nvPicPr>
          <p:cNvPr id="617" name="Google Shape;617;p38"/>
          <p:cNvPicPr preferRelativeResize="0"/>
          <p:nvPr/>
        </p:nvPicPr>
        <p:blipFill>
          <a:blip r:embed="rId8">
            <a:alphaModFix/>
          </a:blip>
          <a:stretch>
            <a:fillRect/>
          </a:stretch>
        </p:blipFill>
        <p:spPr>
          <a:xfrm>
            <a:off x="5573750" y="3735875"/>
            <a:ext cx="1831400" cy="1524750"/>
          </a:xfrm>
          <a:prstGeom prst="rect">
            <a:avLst/>
          </a:prstGeom>
          <a:noFill/>
          <a:ln>
            <a:noFill/>
          </a:ln>
        </p:spPr>
      </p:pic>
      <p:pic>
        <p:nvPicPr>
          <p:cNvPr id="618" name="Google Shape;618;p38"/>
          <p:cNvPicPr preferRelativeResize="0"/>
          <p:nvPr/>
        </p:nvPicPr>
        <p:blipFill>
          <a:blip r:embed="rId9">
            <a:alphaModFix/>
          </a:blip>
          <a:stretch>
            <a:fillRect/>
          </a:stretch>
        </p:blipFill>
        <p:spPr>
          <a:xfrm>
            <a:off x="7394850" y="3695875"/>
            <a:ext cx="1749150" cy="1585550"/>
          </a:xfrm>
          <a:prstGeom prst="rect">
            <a:avLst/>
          </a:prstGeom>
          <a:noFill/>
          <a:ln>
            <a:noFill/>
          </a:ln>
        </p:spPr>
      </p:pic>
      <p:pic>
        <p:nvPicPr>
          <p:cNvPr id="619" name="Google Shape;619;p38"/>
          <p:cNvPicPr preferRelativeResize="0"/>
          <p:nvPr/>
        </p:nvPicPr>
        <p:blipFill>
          <a:blip r:embed="rId10">
            <a:alphaModFix/>
          </a:blip>
          <a:stretch>
            <a:fillRect/>
          </a:stretch>
        </p:blipFill>
        <p:spPr>
          <a:xfrm>
            <a:off x="-79825" y="1004300"/>
            <a:ext cx="2189100" cy="1405400"/>
          </a:xfrm>
          <a:prstGeom prst="rect">
            <a:avLst/>
          </a:prstGeom>
          <a:noFill/>
          <a:ln>
            <a:noFill/>
          </a:ln>
        </p:spPr>
      </p:pic>
      <p:pic>
        <p:nvPicPr>
          <p:cNvPr id="620" name="Google Shape;620;p38"/>
          <p:cNvPicPr preferRelativeResize="0"/>
          <p:nvPr/>
        </p:nvPicPr>
        <p:blipFill>
          <a:blip r:embed="rId11">
            <a:alphaModFix/>
          </a:blip>
          <a:stretch>
            <a:fillRect/>
          </a:stretch>
        </p:blipFill>
        <p:spPr>
          <a:xfrm>
            <a:off x="41650" y="2409699"/>
            <a:ext cx="2067632" cy="1405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39"/>
          <p:cNvSpPr txBox="1">
            <a:spLocks noGrp="1"/>
          </p:cNvSpPr>
          <p:nvPr>
            <p:ph type="title"/>
          </p:nvPr>
        </p:nvSpPr>
        <p:spPr>
          <a:xfrm>
            <a:off x="801725" y="697600"/>
            <a:ext cx="8096400" cy="4344600"/>
          </a:xfrm>
          <a:prstGeom prst="rect">
            <a:avLst/>
          </a:prstGeom>
          <a:noFill/>
        </p:spPr>
        <p:txBody>
          <a:bodyPr spcFirstLastPara="1" wrap="square" lIns="90000" tIns="270000" rIns="91425" bIns="0" anchor="ctr" anchorCtr="0">
            <a:noAutofit/>
          </a:bodyPr>
          <a:lstStyle/>
          <a:p>
            <a:pPr marL="0" lvl="0" indent="0" algn="l" rtl="0">
              <a:spcBef>
                <a:spcPts val="0"/>
              </a:spcBef>
              <a:spcAft>
                <a:spcPts val="0"/>
              </a:spcAft>
              <a:buNone/>
            </a:pPr>
            <a:endParaRPr sz="2000">
              <a:solidFill>
                <a:schemeClr val="dk1"/>
              </a:solidFill>
            </a:endParaRPr>
          </a:p>
          <a:p>
            <a:pPr marL="457200" lvl="0" indent="-355600" algn="l" rtl="0">
              <a:lnSpc>
                <a:spcPct val="150000"/>
              </a:lnSpc>
              <a:spcBef>
                <a:spcPts val="0"/>
              </a:spcBef>
              <a:spcAft>
                <a:spcPts val="0"/>
              </a:spcAft>
              <a:buClr>
                <a:schemeClr val="dk1"/>
              </a:buClr>
              <a:buSzPts val="2000"/>
              <a:buChar char="●"/>
            </a:pPr>
            <a:r>
              <a:rPr lang="en" sz="2000">
                <a:solidFill>
                  <a:schemeClr val="dk1"/>
                </a:solidFill>
              </a:rPr>
              <a:t>Our target variable was imbalanced with</a:t>
            </a:r>
            <a:endParaRPr sz="2000">
              <a:solidFill>
                <a:schemeClr val="dk1"/>
              </a:solidFill>
            </a:endParaRPr>
          </a:p>
          <a:p>
            <a:pPr marL="0" lvl="0" indent="457200" algn="l" rtl="0">
              <a:lnSpc>
                <a:spcPct val="150000"/>
              </a:lnSpc>
              <a:spcBef>
                <a:spcPts val="0"/>
              </a:spcBef>
              <a:spcAft>
                <a:spcPts val="0"/>
              </a:spcAft>
              <a:buNone/>
            </a:pPr>
            <a:r>
              <a:rPr lang="en" sz="1800" b="0">
                <a:solidFill>
                  <a:schemeClr val="dk1"/>
                </a:solidFill>
              </a:rPr>
              <a:t>-Yes: 36548 -No: 4640</a:t>
            </a:r>
            <a:endParaRPr sz="1800" b="0">
              <a:solidFill>
                <a:schemeClr val="dk1"/>
              </a:solidFill>
            </a:endParaRPr>
          </a:p>
          <a:p>
            <a:pPr marL="457200" lvl="0" indent="0" algn="l" rtl="0">
              <a:lnSpc>
                <a:spcPct val="150000"/>
              </a:lnSpc>
              <a:spcBef>
                <a:spcPts val="0"/>
              </a:spcBef>
              <a:spcAft>
                <a:spcPts val="0"/>
              </a:spcAft>
              <a:buNone/>
            </a:pPr>
            <a:endParaRPr sz="2000">
              <a:solidFill>
                <a:schemeClr val="dk1"/>
              </a:solidFill>
            </a:endParaRPr>
          </a:p>
          <a:p>
            <a:pPr marL="457200" lvl="0" indent="-355600" algn="l" rtl="0">
              <a:lnSpc>
                <a:spcPct val="150000"/>
              </a:lnSpc>
              <a:spcBef>
                <a:spcPts val="0"/>
              </a:spcBef>
              <a:spcAft>
                <a:spcPts val="0"/>
              </a:spcAft>
              <a:buClr>
                <a:schemeClr val="dk1"/>
              </a:buClr>
              <a:buSzPts val="2000"/>
              <a:buChar char="●"/>
            </a:pPr>
            <a:r>
              <a:rPr lang="en" sz="2000">
                <a:solidFill>
                  <a:schemeClr val="dk1"/>
                </a:solidFill>
              </a:rPr>
              <a:t>Correlation matrix:</a:t>
            </a:r>
            <a:endParaRPr sz="2000">
              <a:solidFill>
                <a:schemeClr val="dk1"/>
              </a:solidFill>
            </a:endParaRPr>
          </a:p>
          <a:p>
            <a:pPr marL="457200" lvl="0" indent="457200" algn="l" rtl="0">
              <a:lnSpc>
                <a:spcPct val="150000"/>
              </a:lnSpc>
              <a:spcBef>
                <a:spcPts val="700"/>
              </a:spcBef>
              <a:spcAft>
                <a:spcPts val="0"/>
              </a:spcAft>
              <a:buNone/>
            </a:pPr>
            <a:r>
              <a:rPr lang="en" sz="1800" b="0">
                <a:solidFill>
                  <a:schemeClr val="dk1"/>
                </a:solidFill>
              </a:rPr>
              <a:t>-Emp.var.rate, term deposit subscription, euribor3m, and nr.employed are strongly correlated to target columns</a:t>
            </a:r>
            <a:endParaRPr sz="1800" b="0">
              <a:solidFill>
                <a:schemeClr val="dk1"/>
              </a:solidFill>
            </a:endParaRPr>
          </a:p>
          <a:p>
            <a:pPr marL="457200" lvl="0" indent="457200" algn="l" rtl="0">
              <a:lnSpc>
                <a:spcPct val="110000"/>
              </a:lnSpc>
              <a:spcBef>
                <a:spcPts val="700"/>
              </a:spcBef>
              <a:spcAft>
                <a:spcPts val="0"/>
              </a:spcAft>
              <a:buNone/>
            </a:pPr>
            <a:endParaRPr sz="2000">
              <a:solidFill>
                <a:schemeClr val="dk1"/>
              </a:solidFill>
            </a:endParaRPr>
          </a:p>
          <a:p>
            <a:pPr marL="0" lvl="0" indent="0" algn="l" rtl="0">
              <a:spcBef>
                <a:spcPts val="0"/>
              </a:spcBef>
              <a:spcAft>
                <a:spcPts val="0"/>
              </a:spcAft>
              <a:buNone/>
            </a:pPr>
            <a:endParaRPr sz="2000">
              <a:solidFill>
                <a:schemeClr val="dk1"/>
              </a:solidFill>
            </a:endParaRPr>
          </a:p>
        </p:txBody>
      </p:sp>
      <p:sp>
        <p:nvSpPr>
          <p:cNvPr id="626" name="Google Shape;626;p39"/>
          <p:cNvSpPr txBox="1">
            <a:spLocks noGrp="1"/>
          </p:cNvSpPr>
          <p:nvPr>
            <p:ph type="subTitle" idx="4294967295"/>
          </p:nvPr>
        </p:nvSpPr>
        <p:spPr>
          <a:xfrm>
            <a:off x="4765150" y="4685150"/>
            <a:ext cx="3935100" cy="5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chemeClr val="dk1"/>
                </a:solidFill>
              </a:rPr>
              <a:t>Source: Ellering, Nathan “</a:t>
            </a:r>
            <a:r>
              <a:rPr lang="en" sz="600" i="1">
                <a:solidFill>
                  <a:schemeClr val="dk1"/>
                </a:solidFill>
              </a:rPr>
              <a:t>How Often to Post on Social Media</a:t>
            </a:r>
            <a:r>
              <a:rPr lang="en" sz="600">
                <a:solidFill>
                  <a:schemeClr val="dk1"/>
                </a:solidFill>
              </a:rPr>
              <a:t>?” CoSchedule.com. 18 October 2017.</a:t>
            </a:r>
            <a:endParaRPr sz="600">
              <a:solidFill>
                <a:schemeClr val="dk1"/>
              </a:solidFill>
            </a:endParaRPr>
          </a:p>
          <a:p>
            <a:pPr marL="0" lvl="0" indent="0" algn="l" rtl="0">
              <a:spcBef>
                <a:spcPts val="0"/>
              </a:spcBef>
              <a:spcAft>
                <a:spcPts val="0"/>
              </a:spcAft>
              <a:buNone/>
            </a:pPr>
            <a:r>
              <a:rPr lang="en" sz="600">
                <a:solidFill>
                  <a:schemeClr val="dk1"/>
                </a:solidFill>
              </a:rPr>
              <a:t>Source: Arens, Elizabeth </a:t>
            </a:r>
            <a:r>
              <a:rPr lang="en" sz="600" i="1">
                <a:solidFill>
                  <a:schemeClr val="dk1"/>
                </a:solidFill>
              </a:rPr>
              <a:t>"The best times to post on social media in 2020.”</a:t>
            </a:r>
            <a:r>
              <a:rPr lang="en" sz="600">
                <a:solidFill>
                  <a:schemeClr val="dk1"/>
                </a:solidFill>
              </a:rPr>
              <a:t> SproutSocial.com. 10 March 2020.</a:t>
            </a:r>
            <a:endParaRPr sz="600">
              <a:solidFill>
                <a:schemeClr val="dk1"/>
              </a:solidFill>
            </a:endParaRPr>
          </a:p>
        </p:txBody>
      </p:sp>
      <p:sp>
        <p:nvSpPr>
          <p:cNvPr id="627" name="Google Shape;627;p39"/>
          <p:cNvSpPr txBox="1">
            <a:spLocks noGrp="1"/>
          </p:cNvSpPr>
          <p:nvPr>
            <p:ph type="title"/>
          </p:nvPr>
        </p:nvSpPr>
        <p:spPr>
          <a:xfrm>
            <a:off x="1713150" y="0"/>
            <a:ext cx="5762700" cy="635100"/>
          </a:xfrm>
          <a:prstGeom prst="rect">
            <a:avLst/>
          </a:prstGeom>
        </p:spPr>
        <p:txBody>
          <a:bodyPr spcFirstLastPara="1" wrap="square" lIns="90000" tIns="270000" rIns="91425" bIns="0" anchor="ctr" anchorCtr="0">
            <a:noAutofit/>
          </a:bodyPr>
          <a:lstStyle/>
          <a:p>
            <a:pPr marL="0" lvl="0" indent="0" algn="ctr" rtl="0">
              <a:spcBef>
                <a:spcPts val="0"/>
              </a:spcBef>
              <a:spcAft>
                <a:spcPts val="0"/>
              </a:spcAft>
              <a:buNone/>
            </a:pPr>
            <a:r>
              <a:rPr lang="en"/>
              <a:t>Exploratory Data Analysis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40"/>
          <p:cNvSpPr txBox="1">
            <a:spLocks noGrp="1"/>
          </p:cNvSpPr>
          <p:nvPr>
            <p:ph type="title"/>
          </p:nvPr>
        </p:nvSpPr>
        <p:spPr>
          <a:xfrm>
            <a:off x="2099700" y="3240025"/>
            <a:ext cx="4944600" cy="60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PREPARATION</a:t>
            </a:r>
            <a:endParaRPr/>
          </a:p>
        </p:txBody>
      </p:sp>
      <p:sp>
        <p:nvSpPr>
          <p:cNvPr id="633" name="Google Shape;633;p40"/>
          <p:cNvSpPr txBox="1">
            <a:spLocks noGrp="1"/>
          </p:cNvSpPr>
          <p:nvPr>
            <p:ph type="title" idx="2"/>
          </p:nvPr>
        </p:nvSpPr>
        <p:spPr>
          <a:xfrm>
            <a:off x="3430150" y="1833792"/>
            <a:ext cx="2283600" cy="98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41"/>
          <p:cNvSpPr txBox="1">
            <a:spLocks noGrp="1"/>
          </p:cNvSpPr>
          <p:nvPr>
            <p:ph type="title"/>
          </p:nvPr>
        </p:nvSpPr>
        <p:spPr>
          <a:xfrm>
            <a:off x="1713150" y="0"/>
            <a:ext cx="5717700" cy="1144200"/>
          </a:xfrm>
          <a:prstGeom prst="rect">
            <a:avLst/>
          </a:prstGeom>
          <a:solidFill>
            <a:srgbClr val="89BCFF"/>
          </a:solidFill>
        </p:spPr>
        <p:txBody>
          <a:bodyPr spcFirstLastPara="1" wrap="square" lIns="90000" tIns="270000" rIns="91425" bIns="0" anchor="ctr" anchorCtr="0">
            <a:noAutofit/>
          </a:bodyPr>
          <a:lstStyle/>
          <a:p>
            <a:pPr marL="0" lvl="0" indent="0" algn="ctr" rtl="0">
              <a:spcBef>
                <a:spcPts val="0"/>
              </a:spcBef>
              <a:spcAft>
                <a:spcPts val="0"/>
              </a:spcAft>
              <a:buNone/>
            </a:pPr>
            <a:r>
              <a:rPr lang="en" sz="2500"/>
              <a:t>DATA LEAKAGE</a:t>
            </a:r>
            <a:endParaRPr sz="2500"/>
          </a:p>
        </p:txBody>
      </p:sp>
      <p:sp>
        <p:nvSpPr>
          <p:cNvPr id="639" name="Google Shape;639;p41"/>
          <p:cNvSpPr txBox="1"/>
          <p:nvPr/>
        </p:nvSpPr>
        <p:spPr>
          <a:xfrm>
            <a:off x="3945600" y="2549325"/>
            <a:ext cx="1252800" cy="53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lt1"/>
                </a:solidFill>
                <a:latin typeface="Montserrat"/>
                <a:ea typeface="Montserrat"/>
                <a:cs typeface="Montserrat"/>
                <a:sym typeface="Montserrat"/>
              </a:rPr>
              <a:t>Why no ads?</a:t>
            </a:r>
            <a:endParaRPr sz="1100">
              <a:solidFill>
                <a:schemeClr val="lt1"/>
              </a:solidFill>
              <a:latin typeface="Montserrat"/>
              <a:ea typeface="Montserrat"/>
              <a:cs typeface="Montserrat"/>
              <a:sym typeface="Montserrat"/>
            </a:endParaRPr>
          </a:p>
          <a:p>
            <a:pPr marL="0" lvl="0" indent="0" algn="l" rtl="0">
              <a:spcBef>
                <a:spcPts val="0"/>
              </a:spcBef>
              <a:spcAft>
                <a:spcPts val="0"/>
              </a:spcAft>
              <a:buNone/>
            </a:pPr>
            <a:endParaRPr sz="1600">
              <a:latin typeface="Montserrat"/>
              <a:ea typeface="Montserrat"/>
              <a:cs typeface="Montserrat"/>
              <a:sym typeface="Montserrat"/>
            </a:endParaRPr>
          </a:p>
        </p:txBody>
      </p:sp>
      <p:sp>
        <p:nvSpPr>
          <p:cNvPr id="640" name="Google Shape;640;p41"/>
          <p:cNvSpPr txBox="1">
            <a:spLocks noGrp="1"/>
          </p:cNvSpPr>
          <p:nvPr>
            <p:ph type="title"/>
          </p:nvPr>
        </p:nvSpPr>
        <p:spPr>
          <a:xfrm>
            <a:off x="370825" y="1415625"/>
            <a:ext cx="3300600" cy="503700"/>
          </a:xfrm>
          <a:prstGeom prst="rect">
            <a:avLst/>
          </a:prstGeom>
        </p:spPr>
        <p:txBody>
          <a:bodyPr spcFirstLastPara="1" wrap="square" lIns="90000" tIns="270000" rIns="91425" bIns="0" anchor="ctr" anchorCtr="0">
            <a:noAutofit/>
          </a:bodyPr>
          <a:lstStyle/>
          <a:p>
            <a:pPr marL="0" lvl="0" indent="0" algn="l" rtl="0">
              <a:spcBef>
                <a:spcPts val="0"/>
              </a:spcBef>
              <a:spcAft>
                <a:spcPts val="0"/>
              </a:spcAft>
              <a:buNone/>
            </a:pPr>
            <a:r>
              <a:rPr lang="en" sz="1400"/>
              <a:t>WHAT IS DATA LEAKAGE?</a:t>
            </a:r>
            <a:endParaRPr sz="1400"/>
          </a:p>
          <a:p>
            <a:pPr marL="0" lvl="0" indent="0" algn="l" rtl="0">
              <a:spcBef>
                <a:spcPts val="0"/>
              </a:spcBef>
              <a:spcAft>
                <a:spcPts val="0"/>
              </a:spcAft>
              <a:buNone/>
            </a:pPr>
            <a:endParaRPr sz="1400"/>
          </a:p>
        </p:txBody>
      </p:sp>
      <p:pic>
        <p:nvPicPr>
          <p:cNvPr id="641" name="Google Shape;641;p41"/>
          <p:cNvPicPr preferRelativeResize="0"/>
          <p:nvPr/>
        </p:nvPicPr>
        <p:blipFill rotWithShape="1">
          <a:blip r:embed="rId3">
            <a:alphaModFix/>
          </a:blip>
          <a:srcRect l="20557" r="20722"/>
          <a:stretch/>
        </p:blipFill>
        <p:spPr>
          <a:xfrm>
            <a:off x="4030425" y="1916000"/>
            <a:ext cx="5113574" cy="1322395"/>
          </a:xfrm>
          <a:prstGeom prst="rect">
            <a:avLst/>
          </a:prstGeom>
          <a:noFill/>
          <a:ln>
            <a:noFill/>
          </a:ln>
        </p:spPr>
      </p:pic>
      <p:sp>
        <p:nvSpPr>
          <p:cNvPr id="642" name="Google Shape;642;p41"/>
          <p:cNvSpPr txBox="1"/>
          <p:nvPr/>
        </p:nvSpPr>
        <p:spPr>
          <a:xfrm>
            <a:off x="3842000" y="3258275"/>
            <a:ext cx="5082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latin typeface="Nunito"/>
                <a:ea typeface="Nunito"/>
                <a:cs typeface="Nunito"/>
                <a:sym typeface="Nunito"/>
              </a:rPr>
              <a:t>Past Campaign</a:t>
            </a:r>
            <a:endParaRPr sz="1100" b="1">
              <a:latin typeface="Nunito"/>
              <a:ea typeface="Nunito"/>
              <a:cs typeface="Nunito"/>
              <a:sym typeface="Nunito"/>
            </a:endParaRPr>
          </a:p>
          <a:p>
            <a:pPr marL="0" lvl="0" indent="0" algn="l" rtl="0">
              <a:spcBef>
                <a:spcPts val="0"/>
              </a:spcBef>
              <a:spcAft>
                <a:spcPts val="0"/>
              </a:spcAft>
              <a:buNone/>
            </a:pPr>
            <a:r>
              <a:rPr lang="en" sz="1100" b="1">
                <a:latin typeface="Nunito"/>
                <a:ea typeface="Nunito"/>
                <a:cs typeface="Nunito"/>
                <a:sym typeface="Nunito"/>
              </a:rPr>
              <a:t>Ended</a:t>
            </a:r>
            <a:endParaRPr sz="1100" b="1">
              <a:latin typeface="Nunito"/>
              <a:ea typeface="Nunito"/>
              <a:cs typeface="Nunito"/>
              <a:sym typeface="Nunito"/>
            </a:endParaRPr>
          </a:p>
        </p:txBody>
      </p:sp>
      <p:sp>
        <p:nvSpPr>
          <p:cNvPr id="643" name="Google Shape;643;p41"/>
          <p:cNvSpPr txBox="1"/>
          <p:nvPr/>
        </p:nvSpPr>
        <p:spPr>
          <a:xfrm>
            <a:off x="5437425" y="3258275"/>
            <a:ext cx="5082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latin typeface="Nunito"/>
                <a:ea typeface="Nunito"/>
                <a:cs typeface="Nunito"/>
                <a:sym typeface="Nunito"/>
              </a:rPr>
              <a:t>Current Campaign</a:t>
            </a:r>
            <a:endParaRPr sz="1100" b="1">
              <a:latin typeface="Nunito"/>
              <a:ea typeface="Nunito"/>
              <a:cs typeface="Nunito"/>
              <a:sym typeface="Nunito"/>
            </a:endParaRPr>
          </a:p>
          <a:p>
            <a:pPr marL="0" lvl="0" indent="0" algn="l" rtl="0">
              <a:spcBef>
                <a:spcPts val="0"/>
              </a:spcBef>
              <a:spcAft>
                <a:spcPts val="0"/>
              </a:spcAft>
              <a:buNone/>
            </a:pPr>
            <a:r>
              <a:rPr lang="en" sz="1100" b="1">
                <a:latin typeface="Nunito"/>
                <a:ea typeface="Nunito"/>
                <a:cs typeface="Nunito"/>
                <a:sym typeface="Nunito"/>
              </a:rPr>
              <a:t>Just Ended</a:t>
            </a:r>
            <a:endParaRPr sz="1100" b="1">
              <a:latin typeface="Nunito"/>
              <a:ea typeface="Nunito"/>
              <a:cs typeface="Nunito"/>
              <a:sym typeface="Nunito"/>
            </a:endParaRPr>
          </a:p>
        </p:txBody>
      </p:sp>
      <p:sp>
        <p:nvSpPr>
          <p:cNvPr id="644" name="Google Shape;644;p41"/>
          <p:cNvSpPr txBox="1"/>
          <p:nvPr/>
        </p:nvSpPr>
        <p:spPr>
          <a:xfrm>
            <a:off x="7571025" y="3258275"/>
            <a:ext cx="5082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latin typeface="Nunito"/>
                <a:ea typeface="Nunito"/>
                <a:cs typeface="Nunito"/>
                <a:sym typeface="Nunito"/>
              </a:rPr>
              <a:t>Future Campaign</a:t>
            </a:r>
            <a:endParaRPr sz="1100" b="1">
              <a:latin typeface="Nunito"/>
              <a:ea typeface="Nunito"/>
              <a:cs typeface="Nunito"/>
              <a:sym typeface="Nunito"/>
            </a:endParaRPr>
          </a:p>
          <a:p>
            <a:pPr marL="0" lvl="0" indent="0" algn="l" rtl="0">
              <a:spcBef>
                <a:spcPts val="0"/>
              </a:spcBef>
              <a:spcAft>
                <a:spcPts val="0"/>
              </a:spcAft>
              <a:buNone/>
            </a:pPr>
            <a:r>
              <a:rPr lang="en" sz="1100" b="1">
                <a:latin typeface="Nunito"/>
                <a:ea typeface="Nunito"/>
                <a:cs typeface="Nunito"/>
                <a:sym typeface="Nunito"/>
              </a:rPr>
              <a:t>To start</a:t>
            </a:r>
            <a:endParaRPr sz="1100" b="1">
              <a:latin typeface="Nunito"/>
              <a:ea typeface="Nunito"/>
              <a:cs typeface="Nunito"/>
              <a:sym typeface="Nunito"/>
            </a:endParaRPr>
          </a:p>
        </p:txBody>
      </p:sp>
      <p:cxnSp>
        <p:nvCxnSpPr>
          <p:cNvPr id="645" name="Google Shape;645;p41"/>
          <p:cNvCxnSpPr/>
          <p:nvPr/>
        </p:nvCxnSpPr>
        <p:spPr>
          <a:xfrm rot="10800000">
            <a:off x="4352250" y="3010325"/>
            <a:ext cx="10200" cy="290400"/>
          </a:xfrm>
          <a:prstGeom prst="straightConnector1">
            <a:avLst/>
          </a:prstGeom>
          <a:noFill/>
          <a:ln w="9525" cap="flat" cmpd="sng">
            <a:solidFill>
              <a:schemeClr val="dk2"/>
            </a:solidFill>
            <a:prstDash val="solid"/>
            <a:round/>
            <a:headEnd type="none" w="med" len="med"/>
            <a:tailEnd type="triangle" w="med" len="med"/>
          </a:ln>
        </p:spPr>
      </p:cxnSp>
      <p:cxnSp>
        <p:nvCxnSpPr>
          <p:cNvPr id="646" name="Google Shape;646;p41"/>
          <p:cNvCxnSpPr/>
          <p:nvPr/>
        </p:nvCxnSpPr>
        <p:spPr>
          <a:xfrm rot="10800000">
            <a:off x="6104850" y="3010325"/>
            <a:ext cx="10200" cy="290400"/>
          </a:xfrm>
          <a:prstGeom prst="straightConnector1">
            <a:avLst/>
          </a:prstGeom>
          <a:noFill/>
          <a:ln w="9525" cap="flat" cmpd="sng">
            <a:solidFill>
              <a:schemeClr val="dk2"/>
            </a:solidFill>
            <a:prstDash val="solid"/>
            <a:round/>
            <a:headEnd type="none" w="med" len="med"/>
            <a:tailEnd type="triangle" w="med" len="med"/>
          </a:ln>
        </p:spPr>
      </p:cxnSp>
      <p:cxnSp>
        <p:nvCxnSpPr>
          <p:cNvPr id="647" name="Google Shape;647;p41"/>
          <p:cNvCxnSpPr/>
          <p:nvPr/>
        </p:nvCxnSpPr>
        <p:spPr>
          <a:xfrm rot="10800000">
            <a:off x="8162250" y="3126350"/>
            <a:ext cx="10200" cy="290400"/>
          </a:xfrm>
          <a:prstGeom prst="straightConnector1">
            <a:avLst/>
          </a:prstGeom>
          <a:noFill/>
          <a:ln w="9525" cap="flat" cmpd="sng">
            <a:solidFill>
              <a:schemeClr val="dk2"/>
            </a:solidFill>
            <a:prstDash val="solid"/>
            <a:round/>
            <a:headEnd type="none" w="med" len="med"/>
            <a:tailEnd type="triangle" w="med" len="med"/>
          </a:ln>
        </p:spPr>
      </p:cxnSp>
      <p:sp>
        <p:nvSpPr>
          <p:cNvPr id="648" name="Google Shape;648;p41"/>
          <p:cNvSpPr txBox="1">
            <a:spLocks noGrp="1"/>
          </p:cNvSpPr>
          <p:nvPr>
            <p:ph type="title"/>
          </p:nvPr>
        </p:nvSpPr>
        <p:spPr>
          <a:xfrm>
            <a:off x="370825" y="3168225"/>
            <a:ext cx="3300600" cy="818400"/>
          </a:xfrm>
          <a:prstGeom prst="rect">
            <a:avLst/>
          </a:prstGeom>
        </p:spPr>
        <p:txBody>
          <a:bodyPr spcFirstLastPara="1" wrap="square" lIns="90000" tIns="270000" rIns="91425" bIns="0" anchor="ctr" anchorCtr="0">
            <a:noAutofit/>
          </a:bodyPr>
          <a:lstStyle/>
          <a:p>
            <a:pPr marL="0" lvl="0" indent="0" algn="l" rtl="0">
              <a:spcBef>
                <a:spcPts val="0"/>
              </a:spcBef>
              <a:spcAft>
                <a:spcPts val="0"/>
              </a:spcAft>
              <a:buNone/>
            </a:pPr>
            <a:r>
              <a:rPr lang="en" sz="1400"/>
              <a:t>DO WE HAVE ANY ATTRIBUTES WHICH CAN LEAD TO  </a:t>
            </a:r>
            <a:endParaRPr sz="1400"/>
          </a:p>
          <a:p>
            <a:pPr marL="0" lvl="0" indent="0" algn="l" rtl="0">
              <a:spcBef>
                <a:spcPts val="0"/>
              </a:spcBef>
              <a:spcAft>
                <a:spcPts val="0"/>
              </a:spcAft>
              <a:buNone/>
            </a:pPr>
            <a:r>
              <a:rPr lang="en" sz="1400"/>
              <a:t>DATA LEAKAGE?</a:t>
            </a:r>
            <a:endParaRPr sz="1400"/>
          </a:p>
          <a:p>
            <a:pPr marL="0" lvl="0" indent="0" algn="l" rtl="0">
              <a:spcBef>
                <a:spcPts val="0"/>
              </a:spcBef>
              <a:spcAft>
                <a:spcPts val="0"/>
              </a:spcAft>
              <a:buNone/>
            </a:pPr>
            <a:endParaRPr sz="1400"/>
          </a:p>
        </p:txBody>
      </p:sp>
      <p:sp>
        <p:nvSpPr>
          <p:cNvPr id="649" name="Google Shape;649;p41"/>
          <p:cNvSpPr/>
          <p:nvPr/>
        </p:nvSpPr>
        <p:spPr>
          <a:xfrm>
            <a:off x="184425" y="3992650"/>
            <a:ext cx="3615000" cy="993900"/>
          </a:xfrm>
          <a:prstGeom prst="rect">
            <a:avLst/>
          </a:prstGeom>
          <a:solidFill>
            <a:srgbClr val="E7E6E6"/>
          </a:solidFill>
          <a:ln>
            <a:noFill/>
          </a:ln>
        </p:spPr>
        <p:txBody>
          <a:bodyPr spcFirstLastPara="1" wrap="square" lIns="91425" tIns="91425" rIns="91425" bIns="182875" anchor="b" anchorCtr="0">
            <a:noAutofit/>
          </a:bodyPr>
          <a:lstStyle/>
          <a:p>
            <a:pPr marL="0" lvl="0" indent="0" algn="l" rtl="0">
              <a:spcBef>
                <a:spcPts val="0"/>
              </a:spcBef>
              <a:spcAft>
                <a:spcPts val="0"/>
              </a:spcAft>
              <a:buClr>
                <a:srgbClr val="000000"/>
              </a:buClr>
              <a:buSzPts val="1400"/>
              <a:buFont typeface="Arial"/>
              <a:buNone/>
            </a:pPr>
            <a:endParaRPr sz="1200">
              <a:solidFill>
                <a:srgbClr val="1F497D"/>
              </a:solidFill>
              <a:latin typeface="Nunito"/>
              <a:ea typeface="Nunito"/>
              <a:cs typeface="Nunito"/>
              <a:sym typeface="Nunito"/>
            </a:endParaRPr>
          </a:p>
        </p:txBody>
      </p:sp>
      <p:sp>
        <p:nvSpPr>
          <p:cNvPr id="650" name="Google Shape;650;p41"/>
          <p:cNvSpPr txBox="1"/>
          <p:nvPr/>
        </p:nvSpPr>
        <p:spPr>
          <a:xfrm>
            <a:off x="260625" y="3941900"/>
            <a:ext cx="3491700" cy="63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400"/>
              <a:buFont typeface="Arial"/>
              <a:buNone/>
            </a:pPr>
            <a:r>
              <a:rPr lang="en" sz="1000">
                <a:solidFill>
                  <a:srgbClr val="1F497D"/>
                </a:solidFill>
                <a:latin typeface="Nunito"/>
                <a:ea typeface="Nunito"/>
                <a:cs typeface="Nunito"/>
                <a:sym typeface="Nunito"/>
              </a:rPr>
              <a:t>We don’t have any attributes that can contribute to data leakage as we have all information related to our clients, socio-economic features and past campaign. Our current campaign ended some time back and we have all the information for that. All the features are known to us for predictions for the future campaign.</a:t>
            </a:r>
            <a:endParaRPr sz="1000">
              <a:solidFill>
                <a:srgbClr val="1F497D"/>
              </a:solidFill>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p:txBody>
      </p:sp>
      <p:sp>
        <p:nvSpPr>
          <p:cNvPr id="651" name="Google Shape;651;p41"/>
          <p:cNvSpPr/>
          <p:nvPr/>
        </p:nvSpPr>
        <p:spPr>
          <a:xfrm>
            <a:off x="213625" y="1916000"/>
            <a:ext cx="3615000" cy="993900"/>
          </a:xfrm>
          <a:prstGeom prst="rect">
            <a:avLst/>
          </a:prstGeom>
          <a:solidFill>
            <a:srgbClr val="E7E6E6"/>
          </a:solidFill>
          <a:ln>
            <a:noFill/>
          </a:ln>
        </p:spPr>
        <p:txBody>
          <a:bodyPr spcFirstLastPara="1" wrap="square" lIns="91425" tIns="91425" rIns="91425" bIns="182875" anchor="b" anchorCtr="0">
            <a:noAutofit/>
          </a:bodyPr>
          <a:lstStyle/>
          <a:p>
            <a:pPr marL="0" lvl="0" indent="0" algn="l" rtl="0">
              <a:spcBef>
                <a:spcPts val="0"/>
              </a:spcBef>
              <a:spcAft>
                <a:spcPts val="0"/>
              </a:spcAft>
              <a:buClr>
                <a:srgbClr val="000000"/>
              </a:buClr>
              <a:buSzPts val="1400"/>
              <a:buFont typeface="Arial"/>
              <a:buNone/>
            </a:pPr>
            <a:endParaRPr sz="1200">
              <a:solidFill>
                <a:srgbClr val="1F497D"/>
              </a:solidFill>
              <a:latin typeface="Nunito"/>
              <a:ea typeface="Nunito"/>
              <a:cs typeface="Nunito"/>
              <a:sym typeface="Nunito"/>
            </a:endParaRPr>
          </a:p>
        </p:txBody>
      </p:sp>
      <p:sp>
        <p:nvSpPr>
          <p:cNvPr id="652" name="Google Shape;652;p41"/>
          <p:cNvSpPr txBox="1"/>
          <p:nvPr/>
        </p:nvSpPr>
        <p:spPr>
          <a:xfrm>
            <a:off x="275275" y="1936200"/>
            <a:ext cx="3491700" cy="63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400"/>
              <a:buFont typeface="Arial"/>
              <a:buNone/>
            </a:pPr>
            <a:r>
              <a:rPr lang="en" sz="1100">
                <a:solidFill>
                  <a:srgbClr val="1F497D"/>
                </a:solidFill>
                <a:latin typeface="Nunito"/>
                <a:ea typeface="Nunito"/>
                <a:cs typeface="Nunito"/>
                <a:sym typeface="Nunito"/>
              </a:rPr>
              <a:t>Data Leakage refers to the phenomenon where we have some features in our dataset that aren’t available to us at the moment of prediction but will be available to us in the future. Such features shouldn’t be used for predictive modeling.</a:t>
            </a:r>
            <a:endParaRPr sz="1100">
              <a:solidFill>
                <a:srgbClr val="1F497D"/>
              </a:solidFill>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42"/>
          <p:cNvSpPr txBox="1">
            <a:spLocks noGrp="1"/>
          </p:cNvSpPr>
          <p:nvPr>
            <p:ph type="title"/>
          </p:nvPr>
        </p:nvSpPr>
        <p:spPr>
          <a:xfrm>
            <a:off x="1713150" y="0"/>
            <a:ext cx="5717700" cy="1144200"/>
          </a:xfrm>
          <a:prstGeom prst="rect">
            <a:avLst/>
          </a:prstGeom>
          <a:solidFill>
            <a:srgbClr val="89BCFF"/>
          </a:solidFill>
        </p:spPr>
        <p:txBody>
          <a:bodyPr spcFirstLastPara="1" wrap="square" lIns="90000" tIns="270000" rIns="91425" bIns="0" anchor="ctr" anchorCtr="0">
            <a:noAutofit/>
          </a:bodyPr>
          <a:lstStyle/>
          <a:p>
            <a:pPr marL="0" lvl="0" indent="0" algn="ctr" rtl="0">
              <a:spcBef>
                <a:spcPts val="0"/>
              </a:spcBef>
              <a:spcAft>
                <a:spcPts val="0"/>
              </a:spcAft>
              <a:buNone/>
            </a:pPr>
            <a:r>
              <a:rPr lang="en" sz="2500"/>
              <a:t>FEATURE ENGINEERING</a:t>
            </a:r>
            <a:endParaRPr sz="2500"/>
          </a:p>
        </p:txBody>
      </p:sp>
      <p:sp>
        <p:nvSpPr>
          <p:cNvPr id="658" name="Google Shape;658;p42"/>
          <p:cNvSpPr txBox="1"/>
          <p:nvPr/>
        </p:nvSpPr>
        <p:spPr>
          <a:xfrm>
            <a:off x="4462400" y="2541350"/>
            <a:ext cx="1252800" cy="53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lt1"/>
                </a:solidFill>
                <a:latin typeface="Montserrat"/>
                <a:ea typeface="Montserrat"/>
                <a:cs typeface="Montserrat"/>
                <a:sym typeface="Montserrat"/>
              </a:rPr>
              <a:t>Why no ads?</a:t>
            </a:r>
            <a:endParaRPr sz="1100">
              <a:solidFill>
                <a:schemeClr val="lt1"/>
              </a:solidFill>
              <a:latin typeface="Montserrat"/>
              <a:ea typeface="Montserrat"/>
              <a:cs typeface="Montserrat"/>
              <a:sym typeface="Montserrat"/>
            </a:endParaRPr>
          </a:p>
          <a:p>
            <a:pPr marL="0" lvl="0" indent="0" algn="l" rtl="0">
              <a:spcBef>
                <a:spcPts val="0"/>
              </a:spcBef>
              <a:spcAft>
                <a:spcPts val="0"/>
              </a:spcAft>
              <a:buNone/>
            </a:pPr>
            <a:endParaRPr sz="1600">
              <a:latin typeface="Montserrat"/>
              <a:ea typeface="Montserrat"/>
              <a:cs typeface="Montserrat"/>
              <a:sym typeface="Montserrat"/>
            </a:endParaRPr>
          </a:p>
        </p:txBody>
      </p:sp>
      <p:sp>
        <p:nvSpPr>
          <p:cNvPr id="659" name="Google Shape;659;p42"/>
          <p:cNvSpPr txBox="1">
            <a:spLocks noGrp="1"/>
          </p:cNvSpPr>
          <p:nvPr>
            <p:ph type="title"/>
          </p:nvPr>
        </p:nvSpPr>
        <p:spPr>
          <a:xfrm>
            <a:off x="887625" y="1407650"/>
            <a:ext cx="3381600" cy="503700"/>
          </a:xfrm>
          <a:prstGeom prst="rect">
            <a:avLst/>
          </a:prstGeom>
        </p:spPr>
        <p:txBody>
          <a:bodyPr spcFirstLastPara="1" wrap="square" lIns="90000" tIns="270000" rIns="91425" bIns="0" anchor="ctr" anchorCtr="0">
            <a:noAutofit/>
          </a:bodyPr>
          <a:lstStyle/>
          <a:p>
            <a:pPr marL="0" lvl="0" indent="0" algn="l" rtl="0">
              <a:spcBef>
                <a:spcPts val="0"/>
              </a:spcBef>
              <a:spcAft>
                <a:spcPts val="0"/>
              </a:spcAft>
              <a:buNone/>
            </a:pPr>
            <a:r>
              <a:rPr lang="en" sz="1400"/>
              <a:t>WHAT IS FEATURE ENGINEERING?</a:t>
            </a:r>
            <a:endParaRPr sz="1400"/>
          </a:p>
          <a:p>
            <a:pPr marL="0" lvl="0" indent="0" algn="l" rtl="0">
              <a:spcBef>
                <a:spcPts val="0"/>
              </a:spcBef>
              <a:spcAft>
                <a:spcPts val="0"/>
              </a:spcAft>
              <a:buNone/>
            </a:pPr>
            <a:endParaRPr sz="1400"/>
          </a:p>
        </p:txBody>
      </p:sp>
      <p:sp>
        <p:nvSpPr>
          <p:cNvPr id="660" name="Google Shape;660;p42"/>
          <p:cNvSpPr txBox="1">
            <a:spLocks noGrp="1"/>
          </p:cNvSpPr>
          <p:nvPr>
            <p:ph type="title"/>
          </p:nvPr>
        </p:nvSpPr>
        <p:spPr>
          <a:xfrm>
            <a:off x="887625" y="3160250"/>
            <a:ext cx="3300600" cy="818400"/>
          </a:xfrm>
          <a:prstGeom prst="rect">
            <a:avLst/>
          </a:prstGeom>
        </p:spPr>
        <p:txBody>
          <a:bodyPr spcFirstLastPara="1" wrap="square" lIns="90000" tIns="270000" rIns="91425" bIns="0" anchor="ctr" anchorCtr="0">
            <a:noAutofit/>
          </a:bodyPr>
          <a:lstStyle/>
          <a:p>
            <a:pPr marL="0" lvl="0" indent="0" algn="l" rtl="0">
              <a:spcBef>
                <a:spcPts val="0"/>
              </a:spcBef>
              <a:spcAft>
                <a:spcPts val="0"/>
              </a:spcAft>
              <a:buNone/>
            </a:pPr>
            <a:r>
              <a:rPr lang="en" sz="1400"/>
              <a:t>OUR NEW FEATURE</a:t>
            </a:r>
            <a:endParaRPr sz="1400"/>
          </a:p>
          <a:p>
            <a:pPr marL="0" lvl="0" indent="0" algn="l" rtl="0">
              <a:spcBef>
                <a:spcPts val="0"/>
              </a:spcBef>
              <a:spcAft>
                <a:spcPts val="0"/>
              </a:spcAft>
              <a:buNone/>
            </a:pPr>
            <a:endParaRPr sz="1400"/>
          </a:p>
        </p:txBody>
      </p:sp>
      <p:sp>
        <p:nvSpPr>
          <p:cNvPr id="661" name="Google Shape;661;p42"/>
          <p:cNvSpPr/>
          <p:nvPr/>
        </p:nvSpPr>
        <p:spPr>
          <a:xfrm>
            <a:off x="701225" y="3984675"/>
            <a:ext cx="3615000" cy="993900"/>
          </a:xfrm>
          <a:prstGeom prst="rect">
            <a:avLst/>
          </a:prstGeom>
          <a:solidFill>
            <a:srgbClr val="E7E6E6"/>
          </a:solidFill>
          <a:ln>
            <a:noFill/>
          </a:ln>
        </p:spPr>
        <p:txBody>
          <a:bodyPr spcFirstLastPara="1" wrap="square" lIns="91425" tIns="91425" rIns="91425" bIns="182875" anchor="b" anchorCtr="0">
            <a:noAutofit/>
          </a:bodyPr>
          <a:lstStyle/>
          <a:p>
            <a:pPr marL="0" lvl="0" indent="0" algn="l" rtl="0">
              <a:spcBef>
                <a:spcPts val="0"/>
              </a:spcBef>
              <a:spcAft>
                <a:spcPts val="0"/>
              </a:spcAft>
              <a:buClr>
                <a:srgbClr val="000000"/>
              </a:buClr>
              <a:buSzPts val="1400"/>
              <a:buFont typeface="Arial"/>
              <a:buNone/>
            </a:pPr>
            <a:endParaRPr sz="1200">
              <a:solidFill>
                <a:srgbClr val="1F497D"/>
              </a:solidFill>
              <a:latin typeface="Nunito"/>
              <a:ea typeface="Nunito"/>
              <a:cs typeface="Nunito"/>
              <a:sym typeface="Nunito"/>
            </a:endParaRPr>
          </a:p>
        </p:txBody>
      </p:sp>
      <p:sp>
        <p:nvSpPr>
          <p:cNvPr id="662" name="Google Shape;662;p42"/>
          <p:cNvSpPr txBox="1"/>
          <p:nvPr/>
        </p:nvSpPr>
        <p:spPr>
          <a:xfrm>
            <a:off x="777425" y="3857725"/>
            <a:ext cx="3684900" cy="63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400"/>
              <a:buFont typeface="Arial"/>
              <a:buNone/>
            </a:pPr>
            <a:r>
              <a:rPr lang="en" sz="1100">
                <a:solidFill>
                  <a:srgbClr val="1F497D"/>
                </a:solidFill>
                <a:latin typeface="Nunito"/>
                <a:ea typeface="Nunito"/>
                <a:cs typeface="Nunito"/>
                <a:sym typeface="Nunito"/>
              </a:rPr>
              <a:t>We created a new feature:- </a:t>
            </a:r>
            <a:r>
              <a:rPr lang="en" sz="1100">
                <a:solidFill>
                  <a:schemeClr val="dk1"/>
                </a:solidFill>
                <a:latin typeface="Nunito"/>
                <a:ea typeface="Nunito"/>
                <a:cs typeface="Nunito"/>
                <a:sym typeface="Nunito"/>
              </a:rPr>
              <a:t>(quarterly change of employment numbers). We got this feature by multiplying the emp.var.rate by the nr.employed which indicates the change in employment and evaluated its performance. This also led to less multi-collinearity among the two features in our dataset.</a:t>
            </a:r>
            <a:endParaRPr sz="1100">
              <a:solidFill>
                <a:srgbClr val="1F497D"/>
              </a:solidFill>
              <a:latin typeface="Nunito"/>
              <a:ea typeface="Nunito"/>
              <a:cs typeface="Nunito"/>
              <a:sym typeface="Nunito"/>
            </a:endParaRPr>
          </a:p>
          <a:p>
            <a:pPr marL="0" lvl="0" indent="0" algn="l" rtl="0">
              <a:spcBef>
                <a:spcPts val="0"/>
              </a:spcBef>
              <a:spcAft>
                <a:spcPts val="0"/>
              </a:spcAft>
              <a:buNone/>
            </a:pPr>
            <a:endParaRPr sz="1100">
              <a:latin typeface="Nunito"/>
              <a:ea typeface="Nunito"/>
              <a:cs typeface="Nunito"/>
              <a:sym typeface="Nunito"/>
            </a:endParaRPr>
          </a:p>
        </p:txBody>
      </p:sp>
      <p:sp>
        <p:nvSpPr>
          <p:cNvPr id="663" name="Google Shape;663;p42"/>
          <p:cNvSpPr/>
          <p:nvPr/>
        </p:nvSpPr>
        <p:spPr>
          <a:xfrm>
            <a:off x="730425" y="1908025"/>
            <a:ext cx="3615000" cy="993900"/>
          </a:xfrm>
          <a:prstGeom prst="rect">
            <a:avLst/>
          </a:prstGeom>
          <a:solidFill>
            <a:srgbClr val="E7E6E6"/>
          </a:solidFill>
          <a:ln>
            <a:noFill/>
          </a:ln>
        </p:spPr>
        <p:txBody>
          <a:bodyPr spcFirstLastPara="1" wrap="square" lIns="91425" tIns="91425" rIns="91425" bIns="182875" anchor="b" anchorCtr="0">
            <a:noAutofit/>
          </a:bodyPr>
          <a:lstStyle/>
          <a:p>
            <a:pPr marL="0" lvl="0" indent="0" algn="l" rtl="0">
              <a:spcBef>
                <a:spcPts val="0"/>
              </a:spcBef>
              <a:spcAft>
                <a:spcPts val="0"/>
              </a:spcAft>
              <a:buClr>
                <a:srgbClr val="000000"/>
              </a:buClr>
              <a:buSzPts val="1400"/>
              <a:buFont typeface="Arial"/>
              <a:buNone/>
            </a:pPr>
            <a:endParaRPr sz="1200">
              <a:solidFill>
                <a:srgbClr val="1F497D"/>
              </a:solidFill>
              <a:latin typeface="Nunito"/>
              <a:ea typeface="Nunito"/>
              <a:cs typeface="Nunito"/>
              <a:sym typeface="Nunito"/>
            </a:endParaRPr>
          </a:p>
        </p:txBody>
      </p:sp>
      <p:sp>
        <p:nvSpPr>
          <p:cNvPr id="664" name="Google Shape;664;p42"/>
          <p:cNvSpPr txBox="1"/>
          <p:nvPr/>
        </p:nvSpPr>
        <p:spPr>
          <a:xfrm>
            <a:off x="792075" y="1928225"/>
            <a:ext cx="3491700" cy="63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400"/>
              <a:buFont typeface="Arial"/>
              <a:buNone/>
            </a:pPr>
            <a:r>
              <a:rPr lang="en" sz="1100">
                <a:solidFill>
                  <a:srgbClr val="1F497D"/>
                </a:solidFill>
                <a:latin typeface="Nunito"/>
                <a:ea typeface="Nunito"/>
                <a:cs typeface="Nunito"/>
                <a:sym typeface="Nunito"/>
              </a:rPr>
              <a:t>Feature Engineering refers to the manipulation of the dataset to improve the performance of our ML models. We can do this by creating new variables which we did in our project. </a:t>
            </a:r>
            <a:endParaRPr sz="1100">
              <a:solidFill>
                <a:srgbClr val="1F497D"/>
              </a:solidFill>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p:txBody>
      </p:sp>
      <p:pic>
        <p:nvPicPr>
          <p:cNvPr id="665" name="Google Shape;665;p42"/>
          <p:cNvPicPr preferRelativeResize="0"/>
          <p:nvPr/>
        </p:nvPicPr>
        <p:blipFill rotWithShape="1">
          <a:blip r:embed="rId3">
            <a:alphaModFix/>
          </a:blip>
          <a:srcRect b="10055"/>
          <a:stretch/>
        </p:blipFill>
        <p:spPr>
          <a:xfrm>
            <a:off x="5178275" y="1407650"/>
            <a:ext cx="3420825" cy="3322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43"/>
          <p:cNvSpPr txBox="1">
            <a:spLocks noGrp="1"/>
          </p:cNvSpPr>
          <p:nvPr>
            <p:ph type="title"/>
          </p:nvPr>
        </p:nvSpPr>
        <p:spPr>
          <a:xfrm>
            <a:off x="1713150" y="0"/>
            <a:ext cx="5717700" cy="1144200"/>
          </a:xfrm>
          <a:prstGeom prst="rect">
            <a:avLst/>
          </a:prstGeom>
          <a:solidFill>
            <a:srgbClr val="89BCFF"/>
          </a:solidFill>
        </p:spPr>
        <p:txBody>
          <a:bodyPr spcFirstLastPara="1" wrap="square" lIns="90000" tIns="270000" rIns="91425" bIns="0" anchor="ctr" anchorCtr="0">
            <a:noAutofit/>
          </a:bodyPr>
          <a:lstStyle/>
          <a:p>
            <a:pPr marL="0" lvl="0" indent="0" algn="ctr" rtl="0">
              <a:spcBef>
                <a:spcPts val="0"/>
              </a:spcBef>
              <a:spcAft>
                <a:spcPts val="0"/>
              </a:spcAft>
              <a:buNone/>
            </a:pPr>
            <a:r>
              <a:rPr lang="en" sz="2500"/>
              <a:t>FEATURE ENGINEERING</a:t>
            </a:r>
            <a:endParaRPr sz="2500"/>
          </a:p>
        </p:txBody>
      </p:sp>
      <p:sp>
        <p:nvSpPr>
          <p:cNvPr id="671" name="Google Shape;671;p43"/>
          <p:cNvSpPr txBox="1"/>
          <p:nvPr/>
        </p:nvSpPr>
        <p:spPr>
          <a:xfrm>
            <a:off x="3945600" y="2665350"/>
            <a:ext cx="1252800" cy="53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lt1"/>
                </a:solidFill>
                <a:latin typeface="Montserrat"/>
                <a:ea typeface="Montserrat"/>
                <a:cs typeface="Montserrat"/>
                <a:sym typeface="Montserrat"/>
              </a:rPr>
              <a:t>Why no ads?</a:t>
            </a:r>
            <a:endParaRPr sz="1100">
              <a:solidFill>
                <a:schemeClr val="lt1"/>
              </a:solidFill>
              <a:latin typeface="Montserrat"/>
              <a:ea typeface="Montserrat"/>
              <a:cs typeface="Montserrat"/>
              <a:sym typeface="Montserrat"/>
            </a:endParaRPr>
          </a:p>
          <a:p>
            <a:pPr marL="0" lvl="0" indent="0" algn="l" rtl="0">
              <a:spcBef>
                <a:spcPts val="0"/>
              </a:spcBef>
              <a:spcAft>
                <a:spcPts val="0"/>
              </a:spcAft>
              <a:buNone/>
            </a:pPr>
            <a:endParaRPr sz="1600">
              <a:latin typeface="Montserrat"/>
              <a:ea typeface="Montserrat"/>
              <a:cs typeface="Montserrat"/>
              <a:sym typeface="Montserrat"/>
            </a:endParaRPr>
          </a:p>
        </p:txBody>
      </p:sp>
      <p:pic>
        <p:nvPicPr>
          <p:cNvPr id="672" name="Google Shape;672;p43"/>
          <p:cNvPicPr preferRelativeResize="0"/>
          <p:nvPr/>
        </p:nvPicPr>
        <p:blipFill>
          <a:blip r:embed="rId3">
            <a:alphaModFix/>
          </a:blip>
          <a:stretch>
            <a:fillRect/>
          </a:stretch>
        </p:blipFill>
        <p:spPr>
          <a:xfrm>
            <a:off x="0" y="1987175"/>
            <a:ext cx="4556400" cy="2792875"/>
          </a:xfrm>
          <a:prstGeom prst="rect">
            <a:avLst/>
          </a:prstGeom>
          <a:noFill/>
          <a:ln>
            <a:noFill/>
          </a:ln>
        </p:spPr>
      </p:pic>
      <p:pic>
        <p:nvPicPr>
          <p:cNvPr id="673" name="Google Shape;673;p43"/>
          <p:cNvPicPr preferRelativeResize="0"/>
          <p:nvPr/>
        </p:nvPicPr>
        <p:blipFill>
          <a:blip r:embed="rId4">
            <a:alphaModFix/>
          </a:blip>
          <a:stretch>
            <a:fillRect/>
          </a:stretch>
        </p:blipFill>
        <p:spPr>
          <a:xfrm>
            <a:off x="4679600" y="2030200"/>
            <a:ext cx="4464400" cy="2706825"/>
          </a:xfrm>
          <a:prstGeom prst="rect">
            <a:avLst/>
          </a:prstGeom>
          <a:noFill/>
          <a:ln>
            <a:noFill/>
          </a:ln>
        </p:spPr>
      </p:pic>
      <p:sp>
        <p:nvSpPr>
          <p:cNvPr id="674" name="Google Shape;674;p43"/>
          <p:cNvSpPr txBox="1">
            <a:spLocks noGrp="1"/>
          </p:cNvSpPr>
          <p:nvPr>
            <p:ph type="title"/>
          </p:nvPr>
        </p:nvSpPr>
        <p:spPr>
          <a:xfrm>
            <a:off x="587400" y="1356038"/>
            <a:ext cx="3381600" cy="503700"/>
          </a:xfrm>
          <a:prstGeom prst="rect">
            <a:avLst/>
          </a:prstGeom>
        </p:spPr>
        <p:txBody>
          <a:bodyPr spcFirstLastPara="1" wrap="square" lIns="90000" tIns="270000" rIns="91425" bIns="0" anchor="ctr" anchorCtr="0">
            <a:noAutofit/>
          </a:bodyPr>
          <a:lstStyle/>
          <a:p>
            <a:pPr marL="0" lvl="0" indent="0" algn="ctr" rtl="0">
              <a:spcBef>
                <a:spcPts val="0"/>
              </a:spcBef>
              <a:spcAft>
                <a:spcPts val="0"/>
              </a:spcAft>
              <a:buNone/>
            </a:pPr>
            <a:r>
              <a:rPr lang="en" sz="1400"/>
              <a:t>Before Feature Engineering</a:t>
            </a:r>
            <a:endParaRPr sz="1400"/>
          </a:p>
          <a:p>
            <a:pPr marL="0" lvl="0" indent="0" algn="l" rtl="0">
              <a:spcBef>
                <a:spcPts val="0"/>
              </a:spcBef>
              <a:spcAft>
                <a:spcPts val="0"/>
              </a:spcAft>
              <a:buNone/>
            </a:pPr>
            <a:endParaRPr sz="1400"/>
          </a:p>
        </p:txBody>
      </p:sp>
      <p:sp>
        <p:nvSpPr>
          <p:cNvPr id="675" name="Google Shape;675;p43"/>
          <p:cNvSpPr txBox="1">
            <a:spLocks noGrp="1"/>
          </p:cNvSpPr>
          <p:nvPr>
            <p:ph type="title"/>
          </p:nvPr>
        </p:nvSpPr>
        <p:spPr>
          <a:xfrm>
            <a:off x="5221000" y="1356050"/>
            <a:ext cx="3381600" cy="503700"/>
          </a:xfrm>
          <a:prstGeom prst="rect">
            <a:avLst/>
          </a:prstGeom>
        </p:spPr>
        <p:txBody>
          <a:bodyPr spcFirstLastPara="1" wrap="square" lIns="90000" tIns="270000" rIns="91425" bIns="0" anchor="ctr" anchorCtr="0">
            <a:noAutofit/>
          </a:bodyPr>
          <a:lstStyle/>
          <a:p>
            <a:pPr marL="0" lvl="0" indent="0" algn="ctr" rtl="0">
              <a:spcBef>
                <a:spcPts val="0"/>
              </a:spcBef>
              <a:spcAft>
                <a:spcPts val="0"/>
              </a:spcAft>
              <a:buNone/>
            </a:pPr>
            <a:r>
              <a:rPr lang="en" sz="1400"/>
              <a:t>After Feature Engineering</a:t>
            </a:r>
            <a:endParaRPr sz="1400"/>
          </a:p>
          <a:p>
            <a:pPr marL="0" lvl="0" indent="0" algn="l" rtl="0">
              <a:spcBef>
                <a:spcPts val="0"/>
              </a:spcBef>
              <a:spcAft>
                <a:spcPts val="0"/>
              </a:spcAft>
              <a:buNone/>
            </a:pPr>
            <a:endParaRPr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44"/>
          <p:cNvSpPr txBox="1">
            <a:spLocks noGrp="1"/>
          </p:cNvSpPr>
          <p:nvPr>
            <p:ph type="title"/>
          </p:nvPr>
        </p:nvSpPr>
        <p:spPr>
          <a:xfrm>
            <a:off x="2288200" y="0"/>
            <a:ext cx="4575000" cy="1144200"/>
          </a:xfrm>
          <a:prstGeom prst="rect">
            <a:avLst/>
          </a:prstGeom>
          <a:solidFill>
            <a:srgbClr val="89BCFF"/>
          </a:solidFill>
        </p:spPr>
        <p:txBody>
          <a:bodyPr spcFirstLastPara="1" wrap="square" lIns="90000" tIns="270000" rIns="91425" bIns="0" anchor="ctr" anchorCtr="0">
            <a:noAutofit/>
          </a:bodyPr>
          <a:lstStyle/>
          <a:p>
            <a:pPr marL="0" lvl="0" indent="0" algn="ctr" rtl="0">
              <a:spcBef>
                <a:spcPts val="0"/>
              </a:spcBef>
              <a:spcAft>
                <a:spcPts val="1000"/>
              </a:spcAft>
              <a:buNone/>
            </a:pPr>
            <a:r>
              <a:rPr lang="en" sz="2500"/>
              <a:t>DATA CLEANING</a:t>
            </a:r>
            <a:endParaRPr sz="2500"/>
          </a:p>
        </p:txBody>
      </p:sp>
      <p:sp>
        <p:nvSpPr>
          <p:cNvPr id="681" name="Google Shape;681;p44"/>
          <p:cNvSpPr/>
          <p:nvPr/>
        </p:nvSpPr>
        <p:spPr>
          <a:xfrm>
            <a:off x="184425" y="2111125"/>
            <a:ext cx="3720600" cy="909600"/>
          </a:xfrm>
          <a:prstGeom prst="rect">
            <a:avLst/>
          </a:prstGeom>
          <a:solidFill>
            <a:srgbClr val="E7E6E6"/>
          </a:solidFill>
          <a:ln>
            <a:noFill/>
          </a:ln>
        </p:spPr>
        <p:txBody>
          <a:bodyPr spcFirstLastPara="1" wrap="square" lIns="91425" tIns="91425" rIns="91425" bIns="182875" anchor="b" anchorCtr="0">
            <a:noAutofit/>
          </a:bodyPr>
          <a:lstStyle/>
          <a:p>
            <a:pPr marL="0" lvl="0" indent="0" algn="l" rtl="0">
              <a:spcBef>
                <a:spcPts val="0"/>
              </a:spcBef>
              <a:spcAft>
                <a:spcPts val="0"/>
              </a:spcAft>
              <a:buClr>
                <a:srgbClr val="000000"/>
              </a:buClr>
              <a:buSzPts val="1400"/>
              <a:buFont typeface="Arial"/>
              <a:buNone/>
            </a:pPr>
            <a:r>
              <a:rPr lang="en" sz="1300">
                <a:solidFill>
                  <a:srgbClr val="1F497D"/>
                </a:solidFill>
                <a:latin typeface="Nunito"/>
                <a:ea typeface="Nunito"/>
                <a:cs typeface="Nunito"/>
                <a:sym typeface="Nunito"/>
              </a:rPr>
              <a:t>We converted all record types (un-standardized values) to standardized values.</a:t>
            </a:r>
            <a:r>
              <a:rPr lang="en" sz="1200">
                <a:solidFill>
                  <a:srgbClr val="1F497D"/>
                </a:solidFill>
                <a:latin typeface="Nunito"/>
                <a:ea typeface="Nunito"/>
                <a:cs typeface="Nunito"/>
                <a:sym typeface="Nunito"/>
              </a:rPr>
              <a:t> </a:t>
            </a:r>
            <a:endParaRPr sz="1200">
              <a:solidFill>
                <a:srgbClr val="1F497D"/>
              </a:solidFill>
              <a:latin typeface="Nunito"/>
              <a:ea typeface="Nunito"/>
              <a:cs typeface="Nunito"/>
              <a:sym typeface="Nunito"/>
            </a:endParaRPr>
          </a:p>
        </p:txBody>
      </p:sp>
      <p:sp>
        <p:nvSpPr>
          <p:cNvPr id="682" name="Google Shape;682;p44"/>
          <p:cNvSpPr/>
          <p:nvPr/>
        </p:nvSpPr>
        <p:spPr>
          <a:xfrm>
            <a:off x="0" y="1725250"/>
            <a:ext cx="3184200" cy="569400"/>
          </a:xfrm>
          <a:prstGeom prst="rect">
            <a:avLst/>
          </a:prstGeom>
          <a:solidFill>
            <a:schemeClr val="dk1"/>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400"/>
              <a:buFont typeface="Arial"/>
              <a:buNone/>
            </a:pPr>
            <a:r>
              <a:rPr lang="en" sz="1300">
                <a:solidFill>
                  <a:srgbClr val="FFFFFF"/>
                </a:solidFill>
                <a:latin typeface="Montserrat Medium"/>
                <a:ea typeface="Montserrat Medium"/>
                <a:cs typeface="Montserrat Medium"/>
                <a:sym typeface="Montserrat Medium"/>
              </a:rPr>
              <a:t>Standardize Record Values</a:t>
            </a:r>
            <a:endParaRPr sz="1300">
              <a:solidFill>
                <a:srgbClr val="FFFFFF"/>
              </a:solidFill>
              <a:latin typeface="Montserrat Medium"/>
              <a:ea typeface="Montserrat Medium"/>
              <a:cs typeface="Montserrat Medium"/>
              <a:sym typeface="Montserrat Medium"/>
            </a:endParaRPr>
          </a:p>
        </p:txBody>
      </p:sp>
      <p:sp>
        <p:nvSpPr>
          <p:cNvPr id="683" name="Google Shape;683;p44"/>
          <p:cNvSpPr/>
          <p:nvPr/>
        </p:nvSpPr>
        <p:spPr>
          <a:xfrm>
            <a:off x="184425" y="3741375"/>
            <a:ext cx="3720600" cy="1033200"/>
          </a:xfrm>
          <a:prstGeom prst="rect">
            <a:avLst/>
          </a:prstGeom>
          <a:solidFill>
            <a:srgbClr val="E7E6E6"/>
          </a:solidFill>
          <a:ln>
            <a:noFill/>
          </a:ln>
        </p:spPr>
        <p:txBody>
          <a:bodyPr spcFirstLastPara="1" wrap="square" lIns="91425" tIns="91425" rIns="91425" bIns="182875" anchor="b" anchorCtr="0">
            <a:noAutofit/>
          </a:bodyPr>
          <a:lstStyle/>
          <a:p>
            <a:pPr marL="0" lvl="0" indent="0" algn="l" rtl="0">
              <a:spcBef>
                <a:spcPts val="0"/>
              </a:spcBef>
              <a:spcAft>
                <a:spcPts val="0"/>
              </a:spcAft>
              <a:buClr>
                <a:srgbClr val="000000"/>
              </a:buClr>
              <a:buSzPts val="1400"/>
              <a:buFont typeface="Arial"/>
              <a:buNone/>
            </a:pPr>
            <a:endParaRPr sz="1300">
              <a:solidFill>
                <a:srgbClr val="1F497D"/>
              </a:solidFill>
              <a:latin typeface="Nunito"/>
              <a:ea typeface="Nunito"/>
              <a:cs typeface="Nunito"/>
              <a:sym typeface="Nunito"/>
            </a:endParaRPr>
          </a:p>
        </p:txBody>
      </p:sp>
      <p:sp>
        <p:nvSpPr>
          <p:cNvPr id="684" name="Google Shape;684;p44"/>
          <p:cNvSpPr/>
          <p:nvPr/>
        </p:nvSpPr>
        <p:spPr>
          <a:xfrm>
            <a:off x="0" y="3355425"/>
            <a:ext cx="3184200" cy="569400"/>
          </a:xfrm>
          <a:prstGeom prst="rect">
            <a:avLst/>
          </a:prstGeom>
          <a:solidFill>
            <a:schemeClr val="dk1"/>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400"/>
              <a:buFont typeface="Arial"/>
              <a:buNone/>
            </a:pPr>
            <a:endParaRPr sz="1300">
              <a:solidFill>
                <a:srgbClr val="FFFFFF"/>
              </a:solidFill>
              <a:latin typeface="Montserrat Medium"/>
              <a:ea typeface="Montserrat Medium"/>
              <a:cs typeface="Montserrat Medium"/>
              <a:sym typeface="Montserrat Medium"/>
            </a:endParaRPr>
          </a:p>
        </p:txBody>
      </p:sp>
      <p:sp>
        <p:nvSpPr>
          <p:cNvPr id="685" name="Google Shape;685;p44"/>
          <p:cNvSpPr/>
          <p:nvPr/>
        </p:nvSpPr>
        <p:spPr>
          <a:xfrm>
            <a:off x="228775" y="3871700"/>
            <a:ext cx="3880500" cy="909600"/>
          </a:xfrm>
          <a:prstGeom prst="rect">
            <a:avLst/>
          </a:prstGeom>
          <a:noFill/>
          <a:ln>
            <a:noFill/>
          </a:ln>
        </p:spPr>
        <p:txBody>
          <a:bodyPr spcFirstLastPara="1" wrap="square" lIns="91425" tIns="91425" rIns="91425" bIns="182875" anchor="b" anchorCtr="0">
            <a:noAutofit/>
          </a:bodyPr>
          <a:lstStyle/>
          <a:p>
            <a:pPr marL="0" lvl="0" indent="0" algn="l" rtl="0">
              <a:spcBef>
                <a:spcPts val="0"/>
              </a:spcBef>
              <a:spcAft>
                <a:spcPts val="0"/>
              </a:spcAft>
              <a:buClr>
                <a:srgbClr val="000000"/>
              </a:buClr>
              <a:buSzPts val="1400"/>
              <a:buFont typeface="Arial"/>
              <a:buNone/>
            </a:pPr>
            <a:r>
              <a:rPr lang="en" sz="1300">
                <a:solidFill>
                  <a:srgbClr val="1F497D"/>
                </a:solidFill>
                <a:latin typeface="Nunito"/>
                <a:ea typeface="Nunito"/>
                <a:cs typeface="Nunito"/>
                <a:sym typeface="Nunito"/>
              </a:rPr>
              <a:t>We changed the data types of some of our attributes to ensure clean data values in our columns.</a:t>
            </a:r>
            <a:endParaRPr sz="1300">
              <a:solidFill>
                <a:srgbClr val="1F497D"/>
              </a:solidFill>
              <a:latin typeface="Nunito"/>
              <a:ea typeface="Nunito"/>
              <a:cs typeface="Nunito"/>
              <a:sym typeface="Nunito"/>
            </a:endParaRPr>
          </a:p>
        </p:txBody>
      </p:sp>
      <p:sp>
        <p:nvSpPr>
          <p:cNvPr id="686" name="Google Shape;686;p44"/>
          <p:cNvSpPr txBox="1"/>
          <p:nvPr/>
        </p:nvSpPr>
        <p:spPr>
          <a:xfrm>
            <a:off x="0" y="3447675"/>
            <a:ext cx="30000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chemeClr val="lt1"/>
                </a:solidFill>
                <a:latin typeface="Montserrat Medium"/>
                <a:ea typeface="Montserrat Medium"/>
                <a:cs typeface="Montserrat Medium"/>
                <a:sym typeface="Montserrat Medium"/>
              </a:rPr>
              <a:t>Convert Data Types</a:t>
            </a:r>
            <a:endParaRPr sz="1300">
              <a:solidFill>
                <a:schemeClr val="lt1"/>
              </a:solidFill>
              <a:latin typeface="Montserrat Medium"/>
              <a:ea typeface="Montserrat Medium"/>
              <a:cs typeface="Montserrat Medium"/>
              <a:sym typeface="Montserrat Medium"/>
            </a:endParaRPr>
          </a:p>
        </p:txBody>
      </p:sp>
      <p:pic>
        <p:nvPicPr>
          <p:cNvPr id="687" name="Google Shape;687;p44"/>
          <p:cNvPicPr preferRelativeResize="0"/>
          <p:nvPr/>
        </p:nvPicPr>
        <p:blipFill>
          <a:blip r:embed="rId3">
            <a:alphaModFix/>
          </a:blip>
          <a:stretch>
            <a:fillRect/>
          </a:stretch>
        </p:blipFill>
        <p:spPr>
          <a:xfrm>
            <a:off x="5002976" y="1725250"/>
            <a:ext cx="2785574" cy="27855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45"/>
          <p:cNvSpPr/>
          <p:nvPr/>
        </p:nvSpPr>
        <p:spPr>
          <a:xfrm>
            <a:off x="4521755" y="3707836"/>
            <a:ext cx="3615000" cy="1033200"/>
          </a:xfrm>
          <a:prstGeom prst="rect">
            <a:avLst/>
          </a:prstGeom>
          <a:solidFill>
            <a:srgbClr val="E7E6E6"/>
          </a:solidFill>
          <a:ln>
            <a:noFill/>
          </a:ln>
        </p:spPr>
        <p:txBody>
          <a:bodyPr spcFirstLastPara="1" wrap="square" lIns="91425" tIns="91425" rIns="91425" bIns="182875" anchor="b" anchorCtr="0">
            <a:noAutofit/>
          </a:bodyPr>
          <a:lstStyle/>
          <a:p>
            <a:pPr marL="0" lvl="0" indent="0" algn="l" rtl="0">
              <a:spcBef>
                <a:spcPts val="0"/>
              </a:spcBef>
              <a:spcAft>
                <a:spcPts val="0"/>
              </a:spcAft>
              <a:buClr>
                <a:srgbClr val="000000"/>
              </a:buClr>
              <a:buSzPts val="1400"/>
              <a:buFont typeface="Arial"/>
              <a:buNone/>
            </a:pPr>
            <a:endParaRPr sz="1300">
              <a:solidFill>
                <a:srgbClr val="1F497D"/>
              </a:solidFill>
              <a:latin typeface="Nunito"/>
              <a:ea typeface="Nunito"/>
              <a:cs typeface="Nunito"/>
              <a:sym typeface="Nunito"/>
            </a:endParaRPr>
          </a:p>
        </p:txBody>
      </p:sp>
      <p:sp>
        <p:nvSpPr>
          <p:cNvPr id="693" name="Google Shape;693;p45"/>
          <p:cNvSpPr txBox="1">
            <a:spLocks noGrp="1"/>
          </p:cNvSpPr>
          <p:nvPr>
            <p:ph type="title"/>
          </p:nvPr>
        </p:nvSpPr>
        <p:spPr>
          <a:xfrm>
            <a:off x="2288200" y="0"/>
            <a:ext cx="4575000" cy="1144200"/>
          </a:xfrm>
          <a:prstGeom prst="rect">
            <a:avLst/>
          </a:prstGeom>
          <a:solidFill>
            <a:srgbClr val="89BCFF"/>
          </a:solidFill>
        </p:spPr>
        <p:txBody>
          <a:bodyPr spcFirstLastPara="1" wrap="square" lIns="90000" tIns="270000" rIns="91425" bIns="0" anchor="ctr" anchorCtr="0">
            <a:noAutofit/>
          </a:bodyPr>
          <a:lstStyle/>
          <a:p>
            <a:pPr marL="0" lvl="0" indent="0" algn="ctr" rtl="0">
              <a:spcBef>
                <a:spcPts val="0"/>
              </a:spcBef>
              <a:spcAft>
                <a:spcPts val="1000"/>
              </a:spcAft>
              <a:buNone/>
            </a:pPr>
            <a:r>
              <a:rPr lang="en" sz="2500"/>
              <a:t>DATA TRANSFORMATION</a:t>
            </a:r>
            <a:endParaRPr sz="2500"/>
          </a:p>
        </p:txBody>
      </p:sp>
      <p:sp>
        <p:nvSpPr>
          <p:cNvPr id="694" name="Google Shape;694;p45"/>
          <p:cNvSpPr/>
          <p:nvPr/>
        </p:nvSpPr>
        <p:spPr>
          <a:xfrm>
            <a:off x="184425" y="2211701"/>
            <a:ext cx="3615000" cy="1033200"/>
          </a:xfrm>
          <a:prstGeom prst="rect">
            <a:avLst/>
          </a:prstGeom>
          <a:solidFill>
            <a:srgbClr val="E7E6E6"/>
          </a:solidFill>
          <a:ln>
            <a:noFill/>
          </a:ln>
        </p:spPr>
        <p:txBody>
          <a:bodyPr spcFirstLastPara="1" wrap="square" lIns="91425" tIns="91425" rIns="91425" bIns="182875" anchor="b" anchorCtr="0">
            <a:noAutofit/>
          </a:bodyPr>
          <a:lstStyle/>
          <a:p>
            <a:pPr marL="0" lvl="0" indent="0" algn="l" rtl="0">
              <a:spcBef>
                <a:spcPts val="0"/>
              </a:spcBef>
              <a:spcAft>
                <a:spcPts val="0"/>
              </a:spcAft>
              <a:buNone/>
            </a:pPr>
            <a:endParaRPr sz="1200">
              <a:solidFill>
                <a:schemeClr val="dk1"/>
              </a:solidFill>
              <a:latin typeface="Nunito"/>
              <a:ea typeface="Nunito"/>
              <a:cs typeface="Nunito"/>
              <a:sym typeface="Nunito"/>
            </a:endParaRPr>
          </a:p>
          <a:p>
            <a:pPr marL="0" lvl="0" indent="0" algn="l" rtl="0">
              <a:spcBef>
                <a:spcPts val="1600"/>
              </a:spcBef>
              <a:spcAft>
                <a:spcPts val="0"/>
              </a:spcAft>
              <a:buNone/>
            </a:pPr>
            <a:endParaRPr sz="1200">
              <a:solidFill>
                <a:schemeClr val="dk1"/>
              </a:solidFill>
              <a:latin typeface="Nunito"/>
              <a:ea typeface="Nunito"/>
              <a:cs typeface="Nunito"/>
              <a:sym typeface="Nunito"/>
            </a:endParaRPr>
          </a:p>
          <a:p>
            <a:pPr marL="0" lvl="0" indent="0" algn="l" rtl="0">
              <a:spcBef>
                <a:spcPts val="1600"/>
              </a:spcBef>
              <a:spcAft>
                <a:spcPts val="0"/>
              </a:spcAft>
              <a:buNone/>
            </a:pPr>
            <a:endParaRPr sz="1300">
              <a:solidFill>
                <a:schemeClr val="dk1"/>
              </a:solidFill>
              <a:latin typeface="Nunito"/>
              <a:ea typeface="Nunito"/>
              <a:cs typeface="Nunito"/>
              <a:sym typeface="Nunito"/>
            </a:endParaRPr>
          </a:p>
          <a:p>
            <a:pPr marL="0" lvl="0" indent="0" algn="l" rtl="0">
              <a:spcBef>
                <a:spcPts val="1600"/>
              </a:spcBef>
              <a:spcAft>
                <a:spcPts val="0"/>
              </a:spcAft>
              <a:buNone/>
            </a:pPr>
            <a:endParaRPr sz="1100">
              <a:solidFill>
                <a:schemeClr val="dk1"/>
              </a:solidFill>
              <a:latin typeface="Nunito"/>
              <a:ea typeface="Nunito"/>
              <a:cs typeface="Nunito"/>
              <a:sym typeface="Nunito"/>
            </a:endParaRPr>
          </a:p>
          <a:p>
            <a:pPr marL="0" lvl="0" indent="0" algn="l" rtl="0">
              <a:spcBef>
                <a:spcPts val="1600"/>
              </a:spcBef>
              <a:spcAft>
                <a:spcPts val="0"/>
              </a:spcAft>
              <a:buNone/>
            </a:pPr>
            <a:endParaRPr sz="1100">
              <a:solidFill>
                <a:schemeClr val="dk1"/>
              </a:solidFill>
              <a:latin typeface="Nunito"/>
              <a:ea typeface="Nunito"/>
              <a:cs typeface="Nunito"/>
              <a:sym typeface="Nunito"/>
            </a:endParaRPr>
          </a:p>
          <a:p>
            <a:pPr marL="0" lvl="0" indent="0" algn="l" rtl="0">
              <a:spcBef>
                <a:spcPts val="1600"/>
              </a:spcBef>
              <a:spcAft>
                <a:spcPts val="0"/>
              </a:spcAft>
              <a:buNone/>
            </a:pPr>
            <a:endParaRPr sz="1100">
              <a:solidFill>
                <a:schemeClr val="dk1"/>
              </a:solidFill>
              <a:latin typeface="Nunito"/>
              <a:ea typeface="Nunito"/>
              <a:cs typeface="Nunito"/>
              <a:sym typeface="Nunito"/>
            </a:endParaRPr>
          </a:p>
          <a:p>
            <a:pPr marL="0" lvl="0" indent="0" algn="l" rtl="0">
              <a:spcBef>
                <a:spcPts val="1600"/>
              </a:spcBef>
              <a:spcAft>
                <a:spcPts val="1600"/>
              </a:spcAft>
              <a:buNone/>
            </a:pPr>
            <a:r>
              <a:rPr lang="en" sz="1100">
                <a:solidFill>
                  <a:schemeClr val="dk1"/>
                </a:solidFill>
                <a:latin typeface="Nunito"/>
                <a:ea typeface="Nunito"/>
                <a:cs typeface="Nunito"/>
                <a:sym typeface="Nunito"/>
              </a:rPr>
              <a:t>We created dummy variables in order to change our categorical variables to binary form. As a result, our columns changed from 21 to 64. </a:t>
            </a:r>
            <a:endParaRPr sz="1100">
              <a:solidFill>
                <a:schemeClr val="dk1"/>
              </a:solidFill>
              <a:latin typeface="Nunito"/>
              <a:ea typeface="Nunito"/>
              <a:cs typeface="Nunito"/>
              <a:sym typeface="Nunito"/>
            </a:endParaRPr>
          </a:p>
        </p:txBody>
      </p:sp>
      <p:sp>
        <p:nvSpPr>
          <p:cNvPr id="695" name="Google Shape;695;p45"/>
          <p:cNvSpPr/>
          <p:nvPr/>
        </p:nvSpPr>
        <p:spPr>
          <a:xfrm>
            <a:off x="0" y="1725250"/>
            <a:ext cx="3184200" cy="569400"/>
          </a:xfrm>
          <a:prstGeom prst="rect">
            <a:avLst/>
          </a:prstGeom>
          <a:solidFill>
            <a:schemeClr val="dk1"/>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400"/>
              <a:buFont typeface="Arial"/>
              <a:buNone/>
            </a:pPr>
            <a:r>
              <a:rPr lang="en" sz="1300">
                <a:solidFill>
                  <a:srgbClr val="FFFFFF"/>
                </a:solidFill>
                <a:latin typeface="Montserrat Medium"/>
                <a:ea typeface="Montserrat Medium"/>
                <a:cs typeface="Montserrat Medium"/>
                <a:sym typeface="Montserrat Medium"/>
              </a:rPr>
              <a:t>Creating Dummy Variables</a:t>
            </a:r>
            <a:endParaRPr sz="1300">
              <a:solidFill>
                <a:srgbClr val="FFFFFF"/>
              </a:solidFill>
              <a:latin typeface="Montserrat Medium"/>
              <a:ea typeface="Montserrat Medium"/>
              <a:cs typeface="Montserrat Medium"/>
              <a:sym typeface="Montserrat Medium"/>
            </a:endParaRPr>
          </a:p>
        </p:txBody>
      </p:sp>
      <p:sp>
        <p:nvSpPr>
          <p:cNvPr id="696" name="Google Shape;696;p45"/>
          <p:cNvSpPr/>
          <p:nvPr/>
        </p:nvSpPr>
        <p:spPr>
          <a:xfrm>
            <a:off x="184428" y="3727673"/>
            <a:ext cx="3615000" cy="909600"/>
          </a:xfrm>
          <a:prstGeom prst="rect">
            <a:avLst/>
          </a:prstGeom>
          <a:solidFill>
            <a:srgbClr val="E7E6E6"/>
          </a:solidFill>
          <a:ln>
            <a:noFill/>
          </a:ln>
        </p:spPr>
        <p:txBody>
          <a:bodyPr spcFirstLastPara="1" wrap="square" lIns="91425" tIns="91425" rIns="91425" bIns="182875" anchor="b" anchorCtr="0">
            <a:noAutofit/>
          </a:bodyPr>
          <a:lstStyle/>
          <a:p>
            <a:pPr marL="0" lvl="0" indent="0" algn="l" rtl="0">
              <a:spcBef>
                <a:spcPts val="0"/>
              </a:spcBef>
              <a:spcAft>
                <a:spcPts val="0"/>
              </a:spcAft>
              <a:buClr>
                <a:srgbClr val="000000"/>
              </a:buClr>
              <a:buSzPts val="1400"/>
              <a:buFont typeface="Arial"/>
              <a:buNone/>
            </a:pPr>
            <a:endParaRPr sz="1200">
              <a:solidFill>
                <a:srgbClr val="1F497D"/>
              </a:solidFill>
              <a:latin typeface="Nunito"/>
              <a:ea typeface="Nunito"/>
              <a:cs typeface="Nunito"/>
              <a:sym typeface="Nunito"/>
            </a:endParaRPr>
          </a:p>
        </p:txBody>
      </p:sp>
      <p:sp>
        <p:nvSpPr>
          <p:cNvPr id="697" name="Google Shape;697;p45"/>
          <p:cNvSpPr/>
          <p:nvPr/>
        </p:nvSpPr>
        <p:spPr>
          <a:xfrm>
            <a:off x="0" y="3364820"/>
            <a:ext cx="3184200" cy="546300"/>
          </a:xfrm>
          <a:prstGeom prst="rect">
            <a:avLst/>
          </a:prstGeom>
          <a:solidFill>
            <a:schemeClr val="dk1"/>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400"/>
              <a:buFont typeface="Arial"/>
              <a:buNone/>
            </a:pPr>
            <a:r>
              <a:rPr lang="en" sz="1300">
                <a:solidFill>
                  <a:srgbClr val="FFFFFF"/>
                </a:solidFill>
                <a:latin typeface="Montserrat Medium"/>
                <a:ea typeface="Montserrat Medium"/>
                <a:cs typeface="Montserrat Medium"/>
                <a:sym typeface="Montserrat Medium"/>
              </a:rPr>
              <a:t>Feature Engineering</a:t>
            </a:r>
            <a:endParaRPr sz="1300">
              <a:solidFill>
                <a:srgbClr val="FFFFFF"/>
              </a:solidFill>
              <a:latin typeface="Montserrat Medium"/>
              <a:ea typeface="Montserrat Medium"/>
              <a:cs typeface="Montserrat Medium"/>
              <a:sym typeface="Montserrat Medium"/>
            </a:endParaRPr>
          </a:p>
        </p:txBody>
      </p:sp>
      <p:sp>
        <p:nvSpPr>
          <p:cNvPr id="698" name="Google Shape;698;p45"/>
          <p:cNvSpPr/>
          <p:nvPr/>
        </p:nvSpPr>
        <p:spPr>
          <a:xfrm>
            <a:off x="4521755" y="2088103"/>
            <a:ext cx="3615000" cy="1033200"/>
          </a:xfrm>
          <a:prstGeom prst="rect">
            <a:avLst/>
          </a:prstGeom>
          <a:solidFill>
            <a:srgbClr val="E7E6E6"/>
          </a:solidFill>
          <a:ln>
            <a:noFill/>
          </a:ln>
        </p:spPr>
        <p:txBody>
          <a:bodyPr spcFirstLastPara="1" wrap="square" lIns="91425" tIns="91425" rIns="91425" bIns="182875" anchor="b" anchorCtr="0">
            <a:noAutofit/>
          </a:bodyPr>
          <a:lstStyle/>
          <a:p>
            <a:pPr marL="0" lvl="0" indent="0" algn="l" rtl="0">
              <a:spcBef>
                <a:spcPts val="0"/>
              </a:spcBef>
              <a:spcAft>
                <a:spcPts val="0"/>
              </a:spcAft>
              <a:buClr>
                <a:srgbClr val="000000"/>
              </a:buClr>
              <a:buSzPts val="1400"/>
              <a:buFont typeface="Arial"/>
              <a:buNone/>
            </a:pPr>
            <a:endParaRPr sz="1300">
              <a:solidFill>
                <a:srgbClr val="1F497D"/>
              </a:solidFill>
              <a:latin typeface="Nunito"/>
              <a:ea typeface="Nunito"/>
              <a:cs typeface="Nunito"/>
              <a:sym typeface="Nunito"/>
            </a:endParaRPr>
          </a:p>
        </p:txBody>
      </p:sp>
      <p:sp>
        <p:nvSpPr>
          <p:cNvPr id="699" name="Google Shape;699;p45"/>
          <p:cNvSpPr/>
          <p:nvPr/>
        </p:nvSpPr>
        <p:spPr>
          <a:xfrm>
            <a:off x="4337325" y="1702150"/>
            <a:ext cx="3184200" cy="569400"/>
          </a:xfrm>
          <a:prstGeom prst="rect">
            <a:avLst/>
          </a:prstGeom>
          <a:solidFill>
            <a:schemeClr val="dk1"/>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400"/>
              <a:buFont typeface="Arial"/>
              <a:buNone/>
            </a:pPr>
            <a:r>
              <a:rPr lang="en" sz="1300">
                <a:solidFill>
                  <a:srgbClr val="FFFFFF"/>
                </a:solidFill>
                <a:latin typeface="Montserrat Medium"/>
                <a:ea typeface="Montserrat Medium"/>
                <a:cs typeface="Montserrat Medium"/>
                <a:sym typeface="Montserrat Medium"/>
              </a:rPr>
              <a:t>Handling Imbalanced Dataset </a:t>
            </a:r>
            <a:endParaRPr sz="1300">
              <a:solidFill>
                <a:srgbClr val="FFFFFF"/>
              </a:solidFill>
              <a:latin typeface="Montserrat Medium"/>
              <a:ea typeface="Montserrat Medium"/>
              <a:cs typeface="Montserrat Medium"/>
              <a:sym typeface="Montserrat Medium"/>
            </a:endParaRPr>
          </a:p>
        </p:txBody>
      </p:sp>
      <p:sp>
        <p:nvSpPr>
          <p:cNvPr id="700" name="Google Shape;700;p45"/>
          <p:cNvSpPr/>
          <p:nvPr/>
        </p:nvSpPr>
        <p:spPr>
          <a:xfrm>
            <a:off x="4489900" y="2370825"/>
            <a:ext cx="3720600" cy="1033200"/>
          </a:xfrm>
          <a:prstGeom prst="rect">
            <a:avLst/>
          </a:prstGeom>
          <a:noFill/>
          <a:ln>
            <a:noFill/>
          </a:ln>
        </p:spPr>
        <p:txBody>
          <a:bodyPr spcFirstLastPara="1" wrap="square" lIns="91425" tIns="91425" rIns="91425" bIns="182875" anchor="b" anchorCtr="0">
            <a:noAutofit/>
          </a:bodyPr>
          <a:lstStyle/>
          <a:p>
            <a:pPr marL="0" lvl="0" indent="0" algn="l" rtl="0">
              <a:spcBef>
                <a:spcPts val="0"/>
              </a:spcBef>
              <a:spcAft>
                <a:spcPts val="1600"/>
              </a:spcAft>
              <a:buNone/>
            </a:pPr>
            <a:r>
              <a:rPr lang="en" sz="1100">
                <a:solidFill>
                  <a:schemeClr val="dk1"/>
                </a:solidFill>
                <a:latin typeface="Nunito"/>
                <a:ea typeface="Nunito"/>
                <a:cs typeface="Nunito"/>
                <a:sym typeface="Nunito"/>
              </a:rPr>
              <a:t>We managed the imbalanced data set by oversampling method i.e. we duplicated records from the minority class and added them to our data set to maintain an equal number of target classes.</a:t>
            </a:r>
            <a:endParaRPr sz="1100">
              <a:solidFill>
                <a:srgbClr val="1F497D"/>
              </a:solidFill>
              <a:latin typeface="Nunito"/>
              <a:ea typeface="Nunito"/>
              <a:cs typeface="Nunito"/>
              <a:sym typeface="Nunito"/>
            </a:endParaRPr>
          </a:p>
        </p:txBody>
      </p:sp>
      <p:sp>
        <p:nvSpPr>
          <p:cNvPr id="701" name="Google Shape;701;p45"/>
          <p:cNvSpPr/>
          <p:nvPr/>
        </p:nvSpPr>
        <p:spPr>
          <a:xfrm>
            <a:off x="4337327" y="3364833"/>
            <a:ext cx="3184200" cy="546300"/>
          </a:xfrm>
          <a:prstGeom prst="rect">
            <a:avLst/>
          </a:prstGeom>
          <a:solidFill>
            <a:schemeClr val="dk1"/>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400"/>
              <a:buFont typeface="Arial"/>
              <a:buNone/>
            </a:pPr>
            <a:r>
              <a:rPr lang="en" sz="1300">
                <a:solidFill>
                  <a:srgbClr val="FFFFFF"/>
                </a:solidFill>
                <a:latin typeface="Montserrat Medium"/>
                <a:ea typeface="Montserrat Medium"/>
                <a:cs typeface="Montserrat Medium"/>
                <a:sym typeface="Montserrat Medium"/>
              </a:rPr>
              <a:t>Feature Selection</a:t>
            </a:r>
            <a:endParaRPr sz="1300">
              <a:solidFill>
                <a:srgbClr val="FFFFFF"/>
              </a:solidFill>
              <a:latin typeface="Montserrat Medium"/>
              <a:ea typeface="Montserrat Medium"/>
              <a:cs typeface="Montserrat Medium"/>
              <a:sym typeface="Montserrat Medium"/>
            </a:endParaRPr>
          </a:p>
        </p:txBody>
      </p:sp>
      <p:sp>
        <p:nvSpPr>
          <p:cNvPr id="702" name="Google Shape;702;p45"/>
          <p:cNvSpPr txBox="1"/>
          <p:nvPr/>
        </p:nvSpPr>
        <p:spPr>
          <a:xfrm>
            <a:off x="4566093" y="3935318"/>
            <a:ext cx="3426300" cy="88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Nunito"/>
                <a:ea typeface="Nunito"/>
                <a:cs typeface="Nunito"/>
                <a:sym typeface="Nunito"/>
              </a:rPr>
              <a:t>We removed the variable -euribor3m rate as it had a high correlation (&gt;0.95) with our new feature in the feature-engineered dataset.</a:t>
            </a:r>
            <a:endParaRPr sz="1200">
              <a:solidFill>
                <a:schemeClr val="dk1"/>
              </a:solidFill>
              <a:latin typeface="Nunito"/>
              <a:ea typeface="Nunito"/>
              <a:cs typeface="Nunito"/>
              <a:sym typeface="Nunito"/>
            </a:endParaRPr>
          </a:p>
          <a:p>
            <a:pPr marL="0" lvl="0" indent="0" algn="l" rtl="0">
              <a:spcBef>
                <a:spcPts val="1600"/>
              </a:spcBef>
              <a:spcAft>
                <a:spcPts val="0"/>
              </a:spcAft>
              <a:buNone/>
            </a:pPr>
            <a:endParaRPr sz="1200">
              <a:solidFill>
                <a:srgbClr val="1F497D"/>
              </a:solidFill>
              <a:latin typeface="Nunito"/>
              <a:ea typeface="Nunito"/>
              <a:cs typeface="Nunito"/>
              <a:sym typeface="Nunito"/>
            </a:endParaRPr>
          </a:p>
        </p:txBody>
      </p:sp>
      <p:sp>
        <p:nvSpPr>
          <p:cNvPr id="703" name="Google Shape;703;p45"/>
          <p:cNvSpPr txBox="1"/>
          <p:nvPr/>
        </p:nvSpPr>
        <p:spPr>
          <a:xfrm>
            <a:off x="184425" y="3829325"/>
            <a:ext cx="3615000" cy="63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We introduced a new feature in our model (quarterly change of employment numbers) by multiplying the emp.var.rate by the nr.employed which indicates the change in employment and evaluated its performance. </a:t>
            </a:r>
            <a:endParaRPr sz="1100">
              <a:solidFill>
                <a:srgbClr val="1F497D"/>
              </a:solidFill>
              <a:latin typeface="Nunito"/>
              <a:ea typeface="Nunito"/>
              <a:cs typeface="Nunito"/>
              <a:sym typeface="Nunito"/>
            </a:endParaRPr>
          </a:p>
          <a:p>
            <a:pPr marL="0" lvl="0" indent="0" algn="l" rtl="0">
              <a:spcBef>
                <a:spcPts val="1600"/>
              </a:spcBef>
              <a:spcAft>
                <a:spcPts val="0"/>
              </a:spcAft>
              <a:buNone/>
            </a:pPr>
            <a:endParaRPr sz="1100">
              <a:latin typeface="Nunito"/>
              <a:ea typeface="Nunito"/>
              <a:cs typeface="Nunito"/>
              <a:sym typeface="Nuni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46"/>
          <p:cNvSpPr txBox="1">
            <a:spLocks noGrp="1"/>
          </p:cNvSpPr>
          <p:nvPr>
            <p:ph type="title"/>
          </p:nvPr>
        </p:nvSpPr>
        <p:spPr>
          <a:xfrm>
            <a:off x="2099700" y="3011425"/>
            <a:ext cx="5407200" cy="158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Modeling, Evaluation, and Deployment </a:t>
            </a:r>
            <a:endParaRPr/>
          </a:p>
        </p:txBody>
      </p:sp>
      <p:sp>
        <p:nvSpPr>
          <p:cNvPr id="709" name="Google Shape;709;p46"/>
          <p:cNvSpPr txBox="1">
            <a:spLocks noGrp="1"/>
          </p:cNvSpPr>
          <p:nvPr>
            <p:ph type="title" idx="2"/>
          </p:nvPr>
        </p:nvSpPr>
        <p:spPr>
          <a:xfrm>
            <a:off x="3430150" y="1833792"/>
            <a:ext cx="2283600" cy="98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47"/>
          <p:cNvSpPr txBox="1">
            <a:spLocks noGrp="1"/>
          </p:cNvSpPr>
          <p:nvPr>
            <p:ph type="body" idx="1"/>
          </p:nvPr>
        </p:nvSpPr>
        <p:spPr>
          <a:xfrm>
            <a:off x="618625" y="1409050"/>
            <a:ext cx="6917400" cy="3217800"/>
          </a:xfrm>
          <a:prstGeom prst="rect">
            <a:avLst/>
          </a:prstGeom>
        </p:spPr>
        <p:txBody>
          <a:bodyPr spcFirstLastPara="1" wrap="square" lIns="91425" tIns="91425" rIns="91425" bIns="91425" anchor="t" anchorCtr="0">
            <a:noAutofit/>
          </a:bodyPr>
          <a:lstStyle/>
          <a:p>
            <a:pPr marL="457200" lvl="0" indent="-311150" algn="l" rtl="0">
              <a:lnSpc>
                <a:spcPct val="200000"/>
              </a:lnSpc>
              <a:spcBef>
                <a:spcPts val="0"/>
              </a:spcBef>
              <a:spcAft>
                <a:spcPts val="0"/>
              </a:spcAft>
              <a:buSzPts val="1300"/>
              <a:buChar char="●"/>
            </a:pPr>
            <a:r>
              <a:rPr lang="en" sz="1300"/>
              <a:t>Try different </a:t>
            </a:r>
            <a:r>
              <a:rPr lang="en" sz="1300" b="1"/>
              <a:t>models</a:t>
            </a:r>
            <a:r>
              <a:rPr lang="en" sz="1300"/>
              <a:t> to find the best performing one:</a:t>
            </a:r>
            <a:endParaRPr sz="1300"/>
          </a:p>
          <a:p>
            <a:pPr marL="914400" lvl="1" indent="-304800" algn="l" rtl="0">
              <a:lnSpc>
                <a:spcPct val="200000"/>
              </a:lnSpc>
              <a:spcBef>
                <a:spcPts val="0"/>
              </a:spcBef>
              <a:spcAft>
                <a:spcPts val="0"/>
              </a:spcAft>
              <a:buSzPts val="1200"/>
              <a:buChar char="○"/>
            </a:pPr>
            <a:r>
              <a:rPr lang="en" sz="1200"/>
              <a:t>Logistic Regression, k-NN, Decision Tree</a:t>
            </a:r>
            <a:endParaRPr sz="1200"/>
          </a:p>
          <a:p>
            <a:pPr marL="457200" lvl="0" indent="-311150" algn="l" rtl="0">
              <a:lnSpc>
                <a:spcPct val="200000"/>
              </a:lnSpc>
              <a:spcBef>
                <a:spcPts val="0"/>
              </a:spcBef>
              <a:spcAft>
                <a:spcPts val="0"/>
              </a:spcAft>
              <a:buSzPts val="1300"/>
              <a:buChar char="●"/>
            </a:pPr>
            <a:r>
              <a:rPr lang="en" sz="1300"/>
              <a:t>Utilize </a:t>
            </a:r>
            <a:r>
              <a:rPr lang="en" sz="1300" b="1"/>
              <a:t>nested cross-validation</a:t>
            </a:r>
            <a:r>
              <a:rPr lang="en" sz="1300"/>
              <a:t> with hyperparameter search</a:t>
            </a:r>
            <a:endParaRPr sz="1300"/>
          </a:p>
          <a:p>
            <a:pPr marL="914400" lvl="1" indent="-304800" algn="l" rtl="0">
              <a:lnSpc>
                <a:spcPct val="200000"/>
              </a:lnSpc>
              <a:spcBef>
                <a:spcPts val="0"/>
              </a:spcBef>
              <a:spcAft>
                <a:spcPts val="0"/>
              </a:spcAft>
              <a:buSzPts val="1200"/>
              <a:buChar char="○"/>
            </a:pPr>
            <a:r>
              <a:rPr lang="en" sz="1200"/>
              <a:t>5 folds in the inner and outer loops</a:t>
            </a:r>
            <a:endParaRPr sz="1200"/>
          </a:p>
          <a:p>
            <a:pPr marL="914400" lvl="1" indent="-304800" algn="l" rtl="0">
              <a:lnSpc>
                <a:spcPct val="200000"/>
              </a:lnSpc>
              <a:spcBef>
                <a:spcPts val="0"/>
              </a:spcBef>
              <a:spcAft>
                <a:spcPts val="0"/>
              </a:spcAft>
              <a:buSzPts val="1200"/>
              <a:buChar char="○"/>
            </a:pPr>
            <a:r>
              <a:rPr lang="en" sz="1200"/>
              <a:t>F-1, recall, precision scoring metric</a:t>
            </a:r>
            <a:endParaRPr sz="1200"/>
          </a:p>
          <a:p>
            <a:pPr marL="457200" lvl="0" indent="-311150" algn="l" rtl="0">
              <a:lnSpc>
                <a:spcPct val="200000"/>
              </a:lnSpc>
              <a:spcBef>
                <a:spcPts val="0"/>
              </a:spcBef>
              <a:spcAft>
                <a:spcPts val="0"/>
              </a:spcAft>
              <a:buSzPts val="1300"/>
              <a:buChar char="●"/>
            </a:pPr>
            <a:r>
              <a:rPr lang="en" sz="1300"/>
              <a:t>Use a grid search for </a:t>
            </a:r>
            <a:r>
              <a:rPr lang="en" sz="1300" b="1"/>
              <a:t>hyperparameter tuning </a:t>
            </a:r>
            <a:endParaRPr sz="1300" b="1"/>
          </a:p>
          <a:p>
            <a:pPr marL="457200" lvl="0" indent="-311150" algn="l" rtl="0">
              <a:lnSpc>
                <a:spcPct val="200000"/>
              </a:lnSpc>
              <a:spcBef>
                <a:spcPts val="0"/>
              </a:spcBef>
              <a:spcAft>
                <a:spcPts val="0"/>
              </a:spcAft>
              <a:buSzPts val="1300"/>
              <a:buChar char="●"/>
            </a:pPr>
            <a:r>
              <a:rPr lang="en" sz="1300"/>
              <a:t>Perform additional data preparation for the k-NN model</a:t>
            </a:r>
            <a:endParaRPr sz="1300"/>
          </a:p>
          <a:p>
            <a:pPr marL="914400" lvl="1" indent="-304800" algn="l" rtl="0">
              <a:lnSpc>
                <a:spcPct val="200000"/>
              </a:lnSpc>
              <a:spcBef>
                <a:spcPts val="0"/>
              </a:spcBef>
              <a:spcAft>
                <a:spcPts val="0"/>
              </a:spcAft>
              <a:buSzPts val="1200"/>
              <a:buChar char="○"/>
            </a:pPr>
            <a:r>
              <a:rPr lang="en" sz="1200"/>
              <a:t>Standardize numeric &amp; binary features</a:t>
            </a:r>
            <a:endParaRPr sz="1200"/>
          </a:p>
        </p:txBody>
      </p:sp>
      <p:sp>
        <p:nvSpPr>
          <p:cNvPr id="715" name="Google Shape;715;p47"/>
          <p:cNvSpPr txBox="1">
            <a:spLocks noGrp="1"/>
          </p:cNvSpPr>
          <p:nvPr>
            <p:ph type="title"/>
          </p:nvPr>
        </p:nvSpPr>
        <p:spPr>
          <a:xfrm>
            <a:off x="0" y="0"/>
            <a:ext cx="8001600" cy="1144200"/>
          </a:xfrm>
          <a:prstGeom prst="rect">
            <a:avLst/>
          </a:prstGeom>
        </p:spPr>
        <p:txBody>
          <a:bodyPr spcFirstLastPara="1" wrap="square" lIns="90000" tIns="270000" rIns="91425" bIns="0" anchor="ctr" anchorCtr="0">
            <a:noAutofit/>
          </a:bodyPr>
          <a:lstStyle/>
          <a:p>
            <a:pPr marL="0" lvl="0" indent="0" algn="ctr" rtl="0">
              <a:spcBef>
                <a:spcPts val="0"/>
              </a:spcBef>
              <a:spcAft>
                <a:spcPts val="0"/>
              </a:spcAft>
              <a:buNone/>
            </a:pPr>
            <a:r>
              <a:rPr lang="en"/>
              <a:t>Modeling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30"/>
          <p:cNvSpPr txBox="1">
            <a:spLocks noGrp="1"/>
          </p:cNvSpPr>
          <p:nvPr>
            <p:ph type="title" idx="6"/>
          </p:nvPr>
        </p:nvSpPr>
        <p:spPr>
          <a:xfrm>
            <a:off x="2855850" y="0"/>
            <a:ext cx="3432600" cy="1144200"/>
          </a:xfrm>
          <a:prstGeom prst="rect">
            <a:avLst/>
          </a:prstGeom>
          <a:solidFill>
            <a:srgbClr val="778C9E"/>
          </a:solidFill>
        </p:spPr>
        <p:txBody>
          <a:bodyPr spcFirstLastPara="1" wrap="square" lIns="90000" tIns="270000" rIns="91425" bIns="0" anchor="ctr" anchorCtr="0">
            <a:noAutofit/>
          </a:bodyPr>
          <a:lstStyle/>
          <a:p>
            <a:pPr marL="0" lvl="0" indent="0" algn="ctr" rtl="0">
              <a:lnSpc>
                <a:spcPct val="80000"/>
              </a:lnSpc>
              <a:spcBef>
                <a:spcPts val="0"/>
              </a:spcBef>
              <a:spcAft>
                <a:spcPts val="0"/>
              </a:spcAft>
              <a:buNone/>
            </a:pPr>
            <a:r>
              <a:rPr lang="en"/>
              <a:t>THE DM-CRISP </a:t>
            </a:r>
            <a:endParaRPr/>
          </a:p>
          <a:p>
            <a:pPr marL="0" lvl="0" indent="0" algn="ctr" rtl="0">
              <a:lnSpc>
                <a:spcPct val="80000"/>
              </a:lnSpc>
              <a:spcBef>
                <a:spcPts val="0"/>
              </a:spcBef>
              <a:spcAft>
                <a:spcPts val="0"/>
              </a:spcAft>
              <a:buNone/>
            </a:pPr>
            <a:r>
              <a:rPr lang="en"/>
              <a:t>FRAMEWORK</a:t>
            </a:r>
            <a:endParaRPr/>
          </a:p>
        </p:txBody>
      </p:sp>
      <p:pic>
        <p:nvPicPr>
          <p:cNvPr id="535" name="Google Shape;535;p30"/>
          <p:cNvPicPr preferRelativeResize="0"/>
          <p:nvPr/>
        </p:nvPicPr>
        <p:blipFill>
          <a:blip r:embed="rId3">
            <a:alphaModFix/>
          </a:blip>
          <a:stretch>
            <a:fillRect/>
          </a:stretch>
        </p:blipFill>
        <p:spPr>
          <a:xfrm>
            <a:off x="2789763" y="1346950"/>
            <a:ext cx="3687284" cy="3694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48"/>
          <p:cNvSpPr txBox="1">
            <a:spLocks noGrp="1"/>
          </p:cNvSpPr>
          <p:nvPr>
            <p:ph type="title"/>
          </p:nvPr>
        </p:nvSpPr>
        <p:spPr>
          <a:xfrm>
            <a:off x="0" y="0"/>
            <a:ext cx="8001600" cy="1144200"/>
          </a:xfrm>
          <a:prstGeom prst="rect">
            <a:avLst/>
          </a:prstGeom>
        </p:spPr>
        <p:txBody>
          <a:bodyPr spcFirstLastPara="1" wrap="square" lIns="90000" tIns="270000" rIns="91425" bIns="0" anchor="ctr" anchorCtr="0">
            <a:noAutofit/>
          </a:bodyPr>
          <a:lstStyle/>
          <a:p>
            <a:pPr marL="0" lvl="0" indent="0" algn="ctr" rtl="0">
              <a:spcBef>
                <a:spcPts val="0"/>
              </a:spcBef>
              <a:spcAft>
                <a:spcPts val="0"/>
              </a:spcAft>
              <a:buNone/>
            </a:pPr>
            <a:r>
              <a:rPr lang="en"/>
              <a:t>Model Optimization</a:t>
            </a:r>
            <a:endParaRPr/>
          </a:p>
        </p:txBody>
      </p:sp>
      <p:graphicFrame>
        <p:nvGraphicFramePr>
          <p:cNvPr id="721" name="Google Shape;721;p48"/>
          <p:cNvGraphicFramePr/>
          <p:nvPr>
            <p:extLst>
              <p:ext uri="{D42A27DB-BD31-4B8C-83A1-F6EECF244321}">
                <p14:modId xmlns:p14="http://schemas.microsoft.com/office/powerpoint/2010/main" val="3270742537"/>
              </p:ext>
            </p:extLst>
          </p:nvPr>
        </p:nvGraphicFramePr>
        <p:xfrm>
          <a:off x="-21375" y="1057275"/>
          <a:ext cx="8044350" cy="4087876"/>
        </p:xfrm>
        <a:graphic>
          <a:graphicData uri="http://schemas.openxmlformats.org/drawingml/2006/table">
            <a:tbl>
              <a:tblPr>
                <a:noFill/>
                <a:tableStyleId>{D47897A9-182C-4959-B52E-9525631605BF}</a:tableStyleId>
              </a:tblPr>
              <a:tblGrid>
                <a:gridCol w="1770500">
                  <a:extLst>
                    <a:ext uri="{9D8B030D-6E8A-4147-A177-3AD203B41FA5}">
                      <a16:colId xmlns:a16="http://schemas.microsoft.com/office/drawing/2014/main" val="20000"/>
                    </a:ext>
                  </a:extLst>
                </a:gridCol>
                <a:gridCol w="1803450">
                  <a:extLst>
                    <a:ext uri="{9D8B030D-6E8A-4147-A177-3AD203B41FA5}">
                      <a16:colId xmlns:a16="http://schemas.microsoft.com/office/drawing/2014/main" val="20001"/>
                    </a:ext>
                  </a:extLst>
                </a:gridCol>
                <a:gridCol w="1609525">
                  <a:extLst>
                    <a:ext uri="{9D8B030D-6E8A-4147-A177-3AD203B41FA5}">
                      <a16:colId xmlns:a16="http://schemas.microsoft.com/office/drawing/2014/main" val="20002"/>
                    </a:ext>
                  </a:extLst>
                </a:gridCol>
                <a:gridCol w="382850">
                  <a:extLst>
                    <a:ext uri="{9D8B030D-6E8A-4147-A177-3AD203B41FA5}">
                      <a16:colId xmlns:a16="http://schemas.microsoft.com/office/drawing/2014/main" val="20005"/>
                    </a:ext>
                  </a:extLst>
                </a:gridCol>
                <a:gridCol w="2095175">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tblGrid>
              <a:tr h="457200">
                <a:tc>
                  <a:txBody>
                    <a:bodyPr/>
                    <a:lstStyle/>
                    <a:p>
                      <a:pPr marL="0" lvl="0" indent="0" algn="ctr" rtl="0">
                        <a:spcBef>
                          <a:spcPts val="0"/>
                        </a:spcBef>
                        <a:spcAft>
                          <a:spcPts val="0"/>
                        </a:spcAft>
                        <a:buNone/>
                      </a:pPr>
                      <a:endParaRPr sz="1000">
                        <a:latin typeface="Montserrat"/>
                        <a:ea typeface="Montserrat"/>
                        <a:cs typeface="Montserrat"/>
                        <a:sym typeface="Montserrat"/>
                      </a:endParaRPr>
                    </a:p>
                  </a:txBody>
                  <a:tcPr marL="88900" marR="88900" marT="88900" marB="889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lt1"/>
                          </a:solidFill>
                          <a:latin typeface="Montserrat"/>
                          <a:ea typeface="Montserrat"/>
                          <a:cs typeface="Montserrat"/>
                          <a:sym typeface="Montserrat"/>
                        </a:rPr>
                        <a:t>Logistic Regression</a:t>
                      </a:r>
                      <a:endParaRPr sz="1600" b="1">
                        <a:solidFill>
                          <a:srgbClr val="FFFFFF"/>
                        </a:solidFill>
                        <a:latin typeface="Montserrat"/>
                        <a:ea typeface="Montserrat"/>
                        <a:cs typeface="Montserrat"/>
                        <a:sym typeface="Montserrat"/>
                      </a:endParaRPr>
                    </a:p>
                  </a:txBody>
                  <a:tcPr marL="88900" marR="88900" marT="88900" marB="889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2336A"/>
                    </a:solidFill>
                  </a:tcPr>
                </a:tc>
                <a:tc>
                  <a:txBody>
                    <a:bodyPr/>
                    <a:lstStyle/>
                    <a:p>
                      <a:pPr marL="0" lvl="0" indent="0" algn="ctr" rtl="0">
                        <a:spcBef>
                          <a:spcPts val="0"/>
                        </a:spcBef>
                        <a:spcAft>
                          <a:spcPts val="0"/>
                        </a:spcAft>
                        <a:buNone/>
                      </a:pPr>
                      <a:r>
                        <a:rPr lang="en" sz="1600" b="1">
                          <a:solidFill>
                            <a:schemeClr val="lt1"/>
                          </a:solidFill>
                          <a:latin typeface="Montserrat"/>
                          <a:ea typeface="Montserrat"/>
                          <a:cs typeface="Montserrat"/>
                          <a:sym typeface="Montserrat"/>
                        </a:rPr>
                        <a:t>KNN</a:t>
                      </a:r>
                      <a:endParaRPr sz="1600" b="1">
                        <a:solidFill>
                          <a:srgbClr val="FFFFFF"/>
                        </a:solidFill>
                        <a:latin typeface="Montserrat"/>
                        <a:ea typeface="Montserrat"/>
                        <a:cs typeface="Montserrat"/>
                        <a:sym typeface="Montserrat"/>
                      </a:endParaRPr>
                    </a:p>
                  </a:txBody>
                  <a:tcPr marL="88900" marR="88900" marT="88900" marB="889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2336A"/>
                    </a:solidFill>
                  </a:tcPr>
                </a:tc>
                <a:tc gridSpan="3">
                  <a:txBody>
                    <a:bodyPr/>
                    <a:lstStyle/>
                    <a:p>
                      <a:pPr marL="0" lvl="0" indent="0" algn="ctr" rtl="0">
                        <a:spcBef>
                          <a:spcPts val="0"/>
                        </a:spcBef>
                        <a:spcAft>
                          <a:spcPts val="0"/>
                        </a:spcAft>
                        <a:buNone/>
                      </a:pPr>
                      <a:r>
                        <a:rPr lang="en" sz="1600" b="1">
                          <a:solidFill>
                            <a:schemeClr val="lt1"/>
                          </a:solidFill>
                          <a:latin typeface="Montserrat"/>
                          <a:ea typeface="Montserrat"/>
                          <a:cs typeface="Montserrat"/>
                          <a:sym typeface="Montserrat"/>
                        </a:rPr>
                        <a:t>Decision Tree</a:t>
                      </a:r>
                      <a:endParaRPr sz="1600" b="1">
                        <a:solidFill>
                          <a:schemeClr val="lt1"/>
                        </a:solidFill>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a:txBody>
                  <a:tcPr marL="88900" marR="88900" marT="88900" marB="88900" anchor="ctr">
                    <a:lnL w="38100" cap="flat" cmpd="sng" algn="ctr">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lgn="ctr">
                      <a:solidFill>
                        <a:srgbClr val="FFFFFF"/>
                      </a:solidFill>
                      <a:prstDash val="solid"/>
                      <a:round/>
                      <a:headEnd type="none" w="sm" len="sm"/>
                      <a:tailEnd type="none" w="sm" len="sm"/>
                    </a:lnB>
                    <a:solidFill>
                      <a:srgbClr val="02336A"/>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120050">
                <a:tc>
                  <a:txBody>
                    <a:bodyPr/>
                    <a:lstStyle/>
                    <a:p>
                      <a:pPr marL="0" lvl="0" indent="0" algn="ctr" rtl="0">
                        <a:spcBef>
                          <a:spcPts val="0"/>
                        </a:spcBef>
                        <a:spcAft>
                          <a:spcPts val="0"/>
                        </a:spcAft>
                        <a:buNone/>
                      </a:pPr>
                      <a:r>
                        <a:rPr lang="en" b="1">
                          <a:solidFill>
                            <a:srgbClr val="FFFFFF"/>
                          </a:solidFill>
                          <a:latin typeface="Montserrat"/>
                          <a:ea typeface="Montserrat"/>
                          <a:cs typeface="Montserrat"/>
                          <a:sym typeface="Montserrat"/>
                        </a:rPr>
                        <a:t>Hyperparameter Tuning</a:t>
                      </a:r>
                      <a:endParaRPr sz="900" b="1">
                        <a:solidFill>
                          <a:srgbClr val="FFFFFF"/>
                        </a:solidFill>
                        <a:latin typeface="Montserrat"/>
                        <a:ea typeface="Montserrat"/>
                        <a:cs typeface="Montserrat"/>
                        <a:sym typeface="Montserrat"/>
                      </a:endParaRPr>
                    </a:p>
                  </a:txBody>
                  <a:tcPr marL="88900" marR="88900" marT="88900" marB="889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85FBA"/>
                    </a:solidFill>
                  </a:tcPr>
                </a:tc>
                <a:tc>
                  <a:txBody>
                    <a:bodyPr/>
                    <a:lstStyle/>
                    <a:p>
                      <a:pPr marL="0" lvl="0" indent="0" algn="ctr" rtl="0">
                        <a:spcBef>
                          <a:spcPts val="0"/>
                        </a:spcBef>
                        <a:spcAft>
                          <a:spcPts val="0"/>
                        </a:spcAft>
                        <a:buNone/>
                      </a:pPr>
                      <a:r>
                        <a:rPr lang="en" sz="1300" b="1">
                          <a:solidFill>
                            <a:schemeClr val="dk1"/>
                          </a:solidFill>
                          <a:highlight>
                            <a:schemeClr val="lt1"/>
                          </a:highlight>
                          <a:latin typeface="Montserrat"/>
                          <a:ea typeface="Montserrat"/>
                          <a:cs typeface="Montserrat"/>
                          <a:sym typeface="Montserrat"/>
                        </a:rPr>
                        <a:t>Optimal Parameter:                                                        </a:t>
                      </a:r>
                      <a:endParaRPr sz="1300" b="1">
                        <a:solidFill>
                          <a:schemeClr val="dk1"/>
                        </a:solidFill>
                        <a:highlight>
                          <a:schemeClr val="lt1"/>
                        </a:highlight>
                        <a:latin typeface="Montserrat"/>
                        <a:ea typeface="Montserrat"/>
                        <a:cs typeface="Montserrat"/>
                        <a:sym typeface="Montserrat"/>
                      </a:endParaRPr>
                    </a:p>
                    <a:p>
                      <a:pPr marL="0" lvl="0" indent="0" algn="ctr" rtl="0">
                        <a:spcBef>
                          <a:spcPts val="0"/>
                        </a:spcBef>
                        <a:spcAft>
                          <a:spcPts val="0"/>
                        </a:spcAft>
                        <a:buNone/>
                      </a:pPr>
                      <a:r>
                        <a:rPr lang="en" sz="1300" b="1">
                          <a:solidFill>
                            <a:schemeClr val="dk1"/>
                          </a:solidFill>
                          <a:highlight>
                            <a:schemeClr val="lt1"/>
                          </a:highlight>
                          <a:latin typeface="Montserrat"/>
                          <a:ea typeface="Montserrat"/>
                          <a:cs typeface="Montserrat"/>
                          <a:sym typeface="Montserrat"/>
                        </a:rPr>
                        <a:t>{'C': 100,'penalty': 'l1'}</a:t>
                      </a:r>
                      <a:endParaRPr sz="1300" b="1">
                        <a:solidFill>
                          <a:schemeClr val="dk1"/>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sz="1300" b="1">
                        <a:solidFill>
                          <a:schemeClr val="dk1"/>
                        </a:solidFill>
                        <a:latin typeface="Montserrat"/>
                        <a:ea typeface="Montserrat"/>
                        <a:cs typeface="Montserrat"/>
                        <a:sym typeface="Montserrat"/>
                      </a:endParaRPr>
                    </a:p>
                  </a:txBody>
                  <a:tcPr marL="88900" marR="88900" marT="88900" marB="889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gridSpan="2">
                  <a:txBody>
                    <a:bodyPr/>
                    <a:lstStyle/>
                    <a:p>
                      <a:pPr marL="0" lvl="0" indent="0" algn="ctr" rtl="0">
                        <a:spcBef>
                          <a:spcPts val="0"/>
                        </a:spcBef>
                        <a:spcAft>
                          <a:spcPts val="0"/>
                        </a:spcAft>
                        <a:buNone/>
                      </a:pPr>
                      <a:r>
                        <a:rPr lang="en" sz="1300" b="1">
                          <a:solidFill>
                            <a:schemeClr val="dk1"/>
                          </a:solidFill>
                          <a:latin typeface="Montserrat"/>
                          <a:ea typeface="Montserrat"/>
                          <a:cs typeface="Montserrat"/>
                          <a:sym typeface="Montserrat"/>
                        </a:rPr>
                        <a:t>                                                         </a:t>
                      </a:r>
                      <a:r>
                        <a:rPr lang="en" sz="1300" b="1">
                          <a:solidFill>
                            <a:schemeClr val="dk1"/>
                          </a:solidFill>
                          <a:highlight>
                            <a:schemeClr val="lt1"/>
                          </a:highlight>
                          <a:latin typeface="Montserrat"/>
                          <a:ea typeface="Montserrat"/>
                          <a:cs typeface="Montserrat"/>
                          <a:sym typeface="Montserrat"/>
                        </a:rPr>
                        <a:t>Optimal Parameter:  {'n_neighbors': 2,</a:t>
                      </a:r>
                      <a:endParaRPr sz="1300" b="1">
                        <a:solidFill>
                          <a:schemeClr val="dk1"/>
                        </a:solidFill>
                        <a:highlight>
                          <a:schemeClr val="lt1"/>
                        </a:highlight>
                        <a:latin typeface="Montserrat"/>
                        <a:ea typeface="Montserrat"/>
                        <a:cs typeface="Montserrat"/>
                        <a:sym typeface="Montserrat"/>
                      </a:endParaRPr>
                    </a:p>
                    <a:p>
                      <a:pPr marL="0" lvl="0" indent="0" algn="ctr" rtl="0">
                        <a:spcBef>
                          <a:spcPts val="0"/>
                        </a:spcBef>
                        <a:spcAft>
                          <a:spcPts val="0"/>
                        </a:spcAft>
                        <a:buNone/>
                      </a:pPr>
                      <a:r>
                        <a:rPr lang="en" sz="1300" b="1">
                          <a:solidFill>
                            <a:schemeClr val="dk1"/>
                          </a:solidFill>
                          <a:highlight>
                            <a:schemeClr val="lt1"/>
                          </a:highlight>
                          <a:latin typeface="Montserrat"/>
                          <a:ea typeface="Montserrat"/>
                          <a:cs typeface="Montserrat"/>
                          <a:sym typeface="Montserrat"/>
                        </a:rPr>
                        <a:t> 'weights': 'distance'}</a:t>
                      </a:r>
                      <a:r>
                        <a:rPr lang="en" sz="1300" b="1">
                          <a:solidFill>
                            <a:schemeClr val="dk1"/>
                          </a:solidFill>
                          <a:highlight>
                            <a:srgbClr val="FFFFFF"/>
                          </a:highlight>
                          <a:latin typeface="Montserrat"/>
                          <a:ea typeface="Montserrat"/>
                          <a:cs typeface="Montserrat"/>
                          <a:sym typeface="Montserrat"/>
                        </a:rPr>
                        <a:t>                                                           </a:t>
                      </a:r>
                      <a:endParaRPr sz="1300" b="1">
                        <a:solidFill>
                          <a:schemeClr val="dk1"/>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sz="1300" b="1">
                        <a:solidFill>
                          <a:schemeClr val="dk1"/>
                        </a:solidFill>
                        <a:highlight>
                          <a:srgbClr val="FFFFFF"/>
                        </a:highlight>
                        <a:latin typeface="Montserrat"/>
                        <a:ea typeface="Montserrat"/>
                        <a:cs typeface="Montserrat"/>
                        <a:sym typeface="Montserrat"/>
                      </a:endParaRPr>
                    </a:p>
                    <a:p>
                      <a:pPr marL="0" lvl="0" indent="0" algn="l" rtl="0">
                        <a:lnSpc>
                          <a:spcPct val="115000"/>
                        </a:lnSpc>
                        <a:spcBef>
                          <a:spcPts val="0"/>
                        </a:spcBef>
                        <a:spcAft>
                          <a:spcPts val="0"/>
                        </a:spcAft>
                        <a:buNone/>
                      </a:pPr>
                      <a:endParaRPr sz="1300" b="1">
                        <a:solidFill>
                          <a:schemeClr val="dk1"/>
                        </a:solidFill>
                        <a:latin typeface="Montserrat"/>
                        <a:ea typeface="Montserrat"/>
                        <a:cs typeface="Montserrat"/>
                        <a:sym typeface="Montserrat"/>
                      </a:endParaRPr>
                    </a:p>
                    <a:p>
                      <a:pPr marL="0" lvl="0" indent="0" algn="l" rtl="0">
                        <a:spcBef>
                          <a:spcPts val="0"/>
                        </a:spcBef>
                        <a:spcAft>
                          <a:spcPts val="0"/>
                        </a:spcAft>
                        <a:buNone/>
                      </a:pPr>
                      <a:endParaRPr sz="1300" b="1">
                        <a:solidFill>
                          <a:schemeClr val="dk1"/>
                        </a:solidFill>
                        <a:latin typeface="Montserrat"/>
                        <a:ea typeface="Montserrat"/>
                        <a:cs typeface="Montserrat"/>
                        <a:sym typeface="Montserrat"/>
                      </a:endParaRPr>
                    </a:p>
                  </a:txBody>
                  <a:tcPr marL="88900" marR="88900" marT="88900" marB="889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hMerge="1">
                  <a:txBody>
                    <a:bodyPr/>
                    <a:lstStyle/>
                    <a:p>
                      <a:endParaRPr lang="en-US"/>
                    </a:p>
                  </a:txBody>
                  <a:tcPr/>
                </a:tc>
                <a:tc gridSpan="2">
                  <a:txBody>
                    <a:bodyPr/>
                    <a:lstStyle/>
                    <a:p>
                      <a:pPr marL="0" lvl="0" indent="0" algn="ctr" rtl="0">
                        <a:spcBef>
                          <a:spcPts val="0"/>
                        </a:spcBef>
                        <a:spcAft>
                          <a:spcPts val="0"/>
                        </a:spcAft>
                        <a:buNone/>
                      </a:pPr>
                      <a:endParaRPr sz="1300" b="1">
                        <a:solidFill>
                          <a:schemeClr val="dk1"/>
                        </a:solidFill>
                        <a:highlight>
                          <a:srgbClr val="FFFFFF"/>
                        </a:highlight>
                        <a:latin typeface="Montserrat"/>
                        <a:ea typeface="Montserrat"/>
                        <a:cs typeface="Montserrat"/>
                        <a:sym typeface="Montserrat"/>
                      </a:endParaRPr>
                    </a:p>
                    <a:p>
                      <a:pPr marL="0" lvl="0" indent="0" algn="ctr" rtl="0">
                        <a:spcBef>
                          <a:spcPts val="0"/>
                        </a:spcBef>
                        <a:spcAft>
                          <a:spcPts val="0"/>
                        </a:spcAft>
                        <a:buNone/>
                      </a:pPr>
                      <a:r>
                        <a:rPr lang="en" sz="1300" b="1">
                          <a:solidFill>
                            <a:schemeClr val="dk1"/>
                          </a:solidFill>
                          <a:highlight>
                            <a:srgbClr val="FFFFFF"/>
                          </a:highlight>
                          <a:latin typeface="Montserrat"/>
                          <a:ea typeface="Montserrat"/>
                          <a:cs typeface="Montserrat"/>
                          <a:sym typeface="Montserrat"/>
                        </a:rPr>
                        <a:t>Optimal Parameter:  {'criterion': 'gini', 'max_depth': 9}</a:t>
                      </a:r>
                      <a:endParaRPr sz="1300" b="1">
                        <a:solidFill>
                          <a:schemeClr val="dk1"/>
                        </a:solidFill>
                        <a:highlight>
                          <a:srgbClr val="FFFFFF"/>
                        </a:highlight>
                        <a:latin typeface="Montserrat"/>
                        <a:ea typeface="Montserrat"/>
                        <a:cs typeface="Montserrat"/>
                        <a:sym typeface="Montserrat"/>
                      </a:endParaRPr>
                    </a:p>
                    <a:p>
                      <a:pPr marL="0" lvl="0" indent="0" algn="l" rtl="0">
                        <a:lnSpc>
                          <a:spcPct val="115000"/>
                        </a:lnSpc>
                        <a:spcBef>
                          <a:spcPts val="0"/>
                        </a:spcBef>
                        <a:spcAft>
                          <a:spcPts val="0"/>
                        </a:spcAft>
                        <a:buNone/>
                      </a:pPr>
                      <a:endParaRPr sz="1300" b="1">
                        <a:solidFill>
                          <a:schemeClr val="dk1"/>
                        </a:solidFill>
                        <a:highlight>
                          <a:srgbClr val="FFFFFF"/>
                        </a:highlight>
                        <a:latin typeface="Montserrat"/>
                        <a:ea typeface="Montserrat"/>
                        <a:cs typeface="Montserrat"/>
                        <a:sym typeface="Montserrat"/>
                      </a:endParaRPr>
                    </a:p>
                    <a:p>
                      <a:pPr marL="0" lvl="0" indent="0" algn="l" rtl="0">
                        <a:lnSpc>
                          <a:spcPct val="115000"/>
                        </a:lnSpc>
                        <a:spcBef>
                          <a:spcPts val="0"/>
                        </a:spcBef>
                        <a:spcAft>
                          <a:spcPts val="0"/>
                        </a:spcAft>
                        <a:buNone/>
                      </a:pPr>
                      <a:endParaRPr sz="1300" b="1">
                        <a:solidFill>
                          <a:schemeClr val="dk1"/>
                        </a:solidFill>
                        <a:latin typeface="Montserrat"/>
                        <a:ea typeface="Montserrat"/>
                        <a:cs typeface="Montserrat"/>
                        <a:sym typeface="Montserrat"/>
                      </a:endParaRPr>
                    </a:p>
                    <a:p>
                      <a:pPr marL="0" lvl="0" indent="0" algn="l" rtl="0">
                        <a:spcBef>
                          <a:spcPts val="0"/>
                        </a:spcBef>
                        <a:spcAft>
                          <a:spcPts val="0"/>
                        </a:spcAft>
                        <a:buNone/>
                      </a:pPr>
                      <a:endParaRPr sz="1300" b="1">
                        <a:solidFill>
                          <a:schemeClr val="dk1"/>
                        </a:solidFill>
                        <a:latin typeface="Montserrat"/>
                        <a:ea typeface="Montserrat"/>
                        <a:cs typeface="Montserrat"/>
                        <a:sym typeface="Montserrat"/>
                      </a:endParaRPr>
                    </a:p>
                  </a:txBody>
                  <a:tcPr marL="88900" marR="88900" marT="88900" marB="889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1"/>
                  </a:ext>
                </a:extLst>
              </a:tr>
              <a:tr h="889000">
                <a:tc>
                  <a:txBody>
                    <a:bodyPr/>
                    <a:lstStyle/>
                    <a:p>
                      <a:pPr marL="0" lvl="0" indent="0" algn="ctr" rtl="0">
                        <a:spcBef>
                          <a:spcPts val="0"/>
                        </a:spcBef>
                        <a:spcAft>
                          <a:spcPts val="0"/>
                        </a:spcAft>
                        <a:buNone/>
                      </a:pPr>
                      <a:r>
                        <a:rPr lang="en" b="1">
                          <a:solidFill>
                            <a:srgbClr val="FFFFFF"/>
                          </a:solidFill>
                          <a:latin typeface="Montserrat"/>
                          <a:ea typeface="Montserrat"/>
                          <a:cs typeface="Montserrat"/>
                          <a:sym typeface="Montserrat"/>
                        </a:rPr>
                        <a:t>Feature Importance Criteria</a:t>
                      </a:r>
                      <a:endParaRPr b="1">
                        <a:solidFill>
                          <a:srgbClr val="FFFFFF"/>
                        </a:solidFill>
                        <a:latin typeface="Montserrat"/>
                        <a:ea typeface="Montserrat"/>
                        <a:cs typeface="Montserrat"/>
                        <a:sym typeface="Montserrat"/>
                      </a:endParaRPr>
                    </a:p>
                  </a:txBody>
                  <a:tcPr marL="88900" marR="88900" marT="88900" marB="889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85FBA"/>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a:solidFill>
                            <a:schemeClr val="dk1"/>
                          </a:solidFill>
                          <a:latin typeface="Montserrat"/>
                          <a:ea typeface="Montserrat"/>
                          <a:cs typeface="Montserrat"/>
                          <a:sym typeface="Montserrat"/>
                        </a:rPr>
                        <a:t>Odds</a:t>
                      </a:r>
                      <a:endParaRPr lang="en-US" sz="1200" dirty="0">
                        <a:solidFill>
                          <a:srgbClr val="202124"/>
                        </a:solidFill>
                        <a:latin typeface="Montserrat"/>
                        <a:ea typeface="Montserrat"/>
                        <a:cs typeface="Montserrat"/>
                        <a:sym typeface="Montserrat"/>
                      </a:endParaRPr>
                    </a:p>
                    <a:p>
                      <a:pPr marL="0" lvl="0" indent="0" algn="ctr" rtl="0">
                        <a:spcBef>
                          <a:spcPts val="0"/>
                        </a:spcBef>
                        <a:spcAft>
                          <a:spcPts val="0"/>
                        </a:spcAft>
                        <a:buNone/>
                      </a:pPr>
                      <a:endParaRPr sz="1300" dirty="0">
                        <a:solidFill>
                          <a:srgbClr val="202124"/>
                        </a:solidFill>
                        <a:latin typeface="Montserrat"/>
                        <a:ea typeface="Montserrat"/>
                        <a:cs typeface="Montserrat"/>
                        <a:sym typeface="Montserrat"/>
                      </a:endParaRPr>
                    </a:p>
                  </a:txBody>
                  <a:tcPr marL="88900" marR="88900" marT="88900" marB="889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1600" b="1" dirty="0">
                          <a:solidFill>
                            <a:schemeClr val="dk1"/>
                          </a:solidFill>
                          <a:latin typeface="Montserrat"/>
                          <a:ea typeface="Montserrat"/>
                          <a:cs typeface="Montserrat"/>
                          <a:sym typeface="Montserrat"/>
                        </a:rPr>
                        <a:t>N/A</a:t>
                      </a:r>
                      <a:endParaRPr sz="1300" dirty="0">
                        <a:solidFill>
                          <a:srgbClr val="202124"/>
                        </a:solidFill>
                        <a:latin typeface="Montserrat"/>
                        <a:ea typeface="Montserrat"/>
                        <a:cs typeface="Montserrat"/>
                        <a:sym typeface="Montserrat"/>
                      </a:endParaRPr>
                    </a:p>
                  </a:txBody>
                  <a:tcPr marL="88900" marR="88900" marT="88900" marB="889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1300">
                        <a:solidFill>
                          <a:srgbClr val="202124"/>
                        </a:solidFill>
                        <a:latin typeface="Montserrat"/>
                        <a:ea typeface="Montserrat"/>
                        <a:cs typeface="Montserrat"/>
                        <a:sym typeface="Montserrat"/>
                      </a:endParaRPr>
                    </a:p>
                  </a:txBody>
                  <a:tcPr marL="88900" marR="88900" marT="88900" marB="88900" anchor="ctr">
                    <a:lnL w="38100" cap="flat" cmpd="sng" algn="ctr">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lgn="ctr">
                      <a:solidFill>
                        <a:srgbClr val="FFFFFF"/>
                      </a:solidFill>
                      <a:prstDash val="solid"/>
                      <a:round/>
                      <a:headEnd type="none" w="sm" len="sm"/>
                      <a:tailEnd type="none" w="sm" len="sm"/>
                    </a:lnT>
                    <a:lnB w="38100" cap="flat" cmpd="sng" algn="ctr">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dk1"/>
                          </a:solidFill>
                          <a:latin typeface="Montserrat"/>
                          <a:ea typeface="Montserrat"/>
                          <a:cs typeface="Montserrat"/>
                          <a:sym typeface="Montserrat"/>
                        </a:rPr>
                        <a:t>Decrease in Node Impurity</a:t>
                      </a:r>
                      <a:endParaRPr sz="1300">
                        <a:solidFill>
                          <a:srgbClr val="202124"/>
                        </a:solidFill>
                        <a:latin typeface="Montserrat"/>
                        <a:ea typeface="Montserrat"/>
                        <a:cs typeface="Montserrat"/>
                        <a:sym typeface="Montserrat"/>
                      </a:endParaRPr>
                    </a:p>
                  </a:txBody>
                  <a:tcPr marL="88900" marR="88900" marT="88900" marB="889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1100" b="1">
                        <a:solidFill>
                          <a:srgbClr val="02336A"/>
                        </a:solidFill>
                        <a:latin typeface="Nunito"/>
                        <a:ea typeface="Nunito"/>
                        <a:cs typeface="Nunito"/>
                        <a:sym typeface="Nunito"/>
                      </a:endParaRPr>
                    </a:p>
                  </a:txBody>
                  <a:tcPr marL="88900" marR="88900" marT="88900" marB="889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889000">
                <a:tc>
                  <a:txBody>
                    <a:bodyPr/>
                    <a:lstStyle/>
                    <a:p>
                      <a:pPr marL="0" lvl="0" indent="0" algn="ctr" rtl="0">
                        <a:spcBef>
                          <a:spcPts val="0"/>
                        </a:spcBef>
                        <a:spcAft>
                          <a:spcPts val="0"/>
                        </a:spcAft>
                        <a:buNone/>
                      </a:pPr>
                      <a:r>
                        <a:rPr lang="en" b="1">
                          <a:solidFill>
                            <a:srgbClr val="FFFFFF"/>
                          </a:solidFill>
                          <a:latin typeface="Montserrat"/>
                          <a:ea typeface="Montserrat"/>
                          <a:cs typeface="Montserrat"/>
                          <a:sym typeface="Montserrat"/>
                        </a:rPr>
                        <a:t>Important Features</a:t>
                      </a:r>
                      <a:endParaRPr b="1">
                        <a:solidFill>
                          <a:srgbClr val="FFFFFF"/>
                        </a:solidFill>
                        <a:latin typeface="Montserrat"/>
                        <a:ea typeface="Montserrat"/>
                        <a:cs typeface="Montserrat"/>
                        <a:sym typeface="Montserrat"/>
                      </a:endParaRPr>
                    </a:p>
                  </a:txBody>
                  <a:tcPr marL="88900" marR="88900" marT="88900" marB="889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85FBA"/>
                    </a:solidFill>
                  </a:tcPr>
                </a:tc>
                <a:tc>
                  <a:txBody>
                    <a:bodyPr/>
                    <a:lstStyle/>
                    <a:p>
                      <a:pPr marL="0" lvl="0" indent="0" algn="ctr" rtl="0">
                        <a:spcBef>
                          <a:spcPts val="0"/>
                        </a:spcBef>
                        <a:spcAft>
                          <a:spcPts val="0"/>
                        </a:spcAft>
                        <a:buNone/>
                      </a:pPr>
                      <a:r>
                        <a:rPr lang="en-US" sz="1200" b="1" dirty="0" err="1">
                          <a:solidFill>
                            <a:srgbClr val="02336A"/>
                          </a:solidFill>
                          <a:latin typeface="Montserrat"/>
                          <a:ea typeface="Montserrat"/>
                          <a:cs typeface="Montserrat"/>
                          <a:sym typeface="Montserrat"/>
                        </a:rPr>
                        <a:t>Marital_married</a:t>
                      </a:r>
                      <a:r>
                        <a:rPr lang="en-US" sz="1200" b="1" dirty="0">
                          <a:solidFill>
                            <a:srgbClr val="02336A"/>
                          </a:solidFill>
                          <a:latin typeface="Montserrat"/>
                          <a:ea typeface="Montserrat"/>
                          <a:cs typeface="Montserrat"/>
                          <a:sym typeface="Montserrat"/>
                        </a:rPr>
                        <a:t>, </a:t>
                      </a:r>
                      <a:r>
                        <a:rPr lang="en-US" sz="1200" b="1" dirty="0" err="1">
                          <a:solidFill>
                            <a:srgbClr val="02336A"/>
                          </a:solidFill>
                          <a:latin typeface="Montserrat"/>
                          <a:ea typeface="Montserrat"/>
                          <a:cs typeface="Montserrat"/>
                          <a:sym typeface="Montserrat"/>
                        </a:rPr>
                        <a:t>Marital_single</a:t>
                      </a:r>
                      <a:r>
                        <a:rPr lang="en-US" sz="1200" b="1" dirty="0">
                          <a:solidFill>
                            <a:srgbClr val="02336A"/>
                          </a:solidFill>
                          <a:latin typeface="Montserrat"/>
                          <a:ea typeface="Montserrat"/>
                          <a:cs typeface="Montserrat"/>
                          <a:sym typeface="Montserrat"/>
                        </a:rPr>
                        <a:t>, </a:t>
                      </a:r>
                      <a:r>
                        <a:rPr lang="en-US" sz="1200" b="1" dirty="0" err="1">
                          <a:solidFill>
                            <a:srgbClr val="02336A"/>
                          </a:solidFill>
                          <a:latin typeface="Montserrat"/>
                          <a:ea typeface="Montserrat"/>
                          <a:cs typeface="Montserrat"/>
                          <a:sym typeface="Montserrat"/>
                        </a:rPr>
                        <a:t>Contact_cellular</a:t>
                      </a:r>
                      <a:r>
                        <a:rPr lang="en-US" sz="1200" b="1" dirty="0">
                          <a:solidFill>
                            <a:srgbClr val="02336A"/>
                          </a:solidFill>
                          <a:latin typeface="Montserrat"/>
                          <a:ea typeface="Montserrat"/>
                          <a:cs typeface="Montserrat"/>
                          <a:sym typeface="Montserrat"/>
                        </a:rPr>
                        <a:t>, Day of </a:t>
                      </a:r>
                      <a:r>
                        <a:rPr lang="en-US" sz="1200" b="1" dirty="0" err="1">
                          <a:solidFill>
                            <a:srgbClr val="02336A"/>
                          </a:solidFill>
                          <a:latin typeface="Montserrat"/>
                          <a:ea typeface="Montserrat"/>
                          <a:cs typeface="Montserrat"/>
                          <a:sym typeface="Montserrat"/>
                        </a:rPr>
                        <a:t>week_mon</a:t>
                      </a:r>
                      <a:endParaRPr sz="1200" b="1" dirty="0">
                        <a:solidFill>
                          <a:srgbClr val="02336A"/>
                        </a:solidFill>
                        <a:latin typeface="Montserrat"/>
                        <a:ea typeface="Montserrat"/>
                        <a:cs typeface="Montserrat"/>
                        <a:sym typeface="Montserrat"/>
                      </a:endParaRPr>
                    </a:p>
                  </a:txBody>
                  <a:tcPr marL="88900" marR="88900" marT="88900" marB="889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gridSpan="2">
                  <a:txBody>
                    <a:bodyPr/>
                    <a:lstStyle/>
                    <a:p>
                      <a:pPr marL="0" lvl="0" indent="0" algn="ctr" rtl="0">
                        <a:spcBef>
                          <a:spcPts val="0"/>
                        </a:spcBef>
                        <a:spcAft>
                          <a:spcPts val="0"/>
                        </a:spcAft>
                        <a:buNone/>
                      </a:pPr>
                      <a:r>
                        <a:rPr lang="en-US" sz="1600" b="1" dirty="0">
                          <a:solidFill>
                            <a:srgbClr val="02336A"/>
                          </a:solidFill>
                          <a:latin typeface="Montserrat"/>
                          <a:ea typeface="Montserrat"/>
                          <a:cs typeface="Montserrat"/>
                          <a:sym typeface="Montserrat"/>
                        </a:rPr>
                        <a:t>N/A</a:t>
                      </a:r>
                      <a:endParaRPr sz="1600" b="1" dirty="0">
                        <a:solidFill>
                          <a:srgbClr val="02336A"/>
                        </a:solidFill>
                        <a:latin typeface="Montserrat"/>
                        <a:ea typeface="Montserrat"/>
                        <a:cs typeface="Montserrat"/>
                        <a:sym typeface="Montserrat"/>
                      </a:endParaRPr>
                    </a:p>
                  </a:txBody>
                  <a:tcPr marL="88900" marR="88900" marT="88900" marB="889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100" b="1">
                          <a:solidFill>
                            <a:srgbClr val="02336A"/>
                          </a:solidFill>
                          <a:latin typeface="Montserrat"/>
                          <a:ea typeface="Montserrat"/>
                          <a:cs typeface="Montserrat"/>
                          <a:sym typeface="Montserrat"/>
                        </a:rPr>
                        <a:t>Quarterly Change of Employment Numbers, Cons.conf.idx, Month_may, Month_oct</a:t>
                      </a:r>
                      <a:endParaRPr sz="1100" b="1">
                        <a:solidFill>
                          <a:srgbClr val="02336A"/>
                        </a:solidFill>
                        <a:latin typeface="Montserrat"/>
                        <a:ea typeface="Montserrat"/>
                        <a:cs typeface="Montserrat"/>
                        <a:sym typeface="Montserrat"/>
                      </a:endParaRPr>
                    </a:p>
                  </a:txBody>
                  <a:tcPr marL="88900" marR="88900" marT="88900" marB="889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1100" b="1" dirty="0">
                        <a:solidFill>
                          <a:srgbClr val="02336A"/>
                        </a:solidFill>
                        <a:latin typeface="Nunito"/>
                        <a:ea typeface="Nunito"/>
                        <a:cs typeface="Nunito"/>
                        <a:sym typeface="Nunito"/>
                      </a:endParaRPr>
                    </a:p>
                  </a:txBody>
                  <a:tcPr marL="88900" marR="88900" marT="88900" marB="889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49"/>
          <p:cNvSpPr txBox="1">
            <a:spLocks noGrp="1"/>
          </p:cNvSpPr>
          <p:nvPr>
            <p:ph type="title"/>
          </p:nvPr>
        </p:nvSpPr>
        <p:spPr>
          <a:xfrm>
            <a:off x="0" y="0"/>
            <a:ext cx="8001600" cy="1144200"/>
          </a:xfrm>
          <a:prstGeom prst="rect">
            <a:avLst/>
          </a:prstGeom>
        </p:spPr>
        <p:txBody>
          <a:bodyPr spcFirstLastPara="1" wrap="square" lIns="90000" tIns="270000" rIns="91425" bIns="0" anchor="ctr" anchorCtr="0">
            <a:noAutofit/>
          </a:bodyPr>
          <a:lstStyle/>
          <a:p>
            <a:pPr marL="0" lvl="0" indent="0" algn="ctr" rtl="0">
              <a:spcBef>
                <a:spcPts val="0"/>
              </a:spcBef>
              <a:spcAft>
                <a:spcPts val="0"/>
              </a:spcAft>
              <a:buClr>
                <a:schemeClr val="dk1"/>
              </a:buClr>
              <a:buSzPts val="1100"/>
              <a:buFont typeface="Arial"/>
              <a:buNone/>
            </a:pPr>
            <a:r>
              <a:rPr lang="en"/>
              <a:t>Models Comparison (Nested Cross-Validation Scores)</a:t>
            </a:r>
            <a:endParaRPr/>
          </a:p>
        </p:txBody>
      </p:sp>
      <p:graphicFrame>
        <p:nvGraphicFramePr>
          <p:cNvPr id="727" name="Google Shape;727;p49"/>
          <p:cNvGraphicFramePr/>
          <p:nvPr/>
        </p:nvGraphicFramePr>
        <p:xfrm>
          <a:off x="55600" y="1282825"/>
          <a:ext cx="7890375" cy="3657600"/>
        </p:xfrm>
        <a:graphic>
          <a:graphicData uri="http://schemas.openxmlformats.org/drawingml/2006/table">
            <a:tbl>
              <a:tblPr>
                <a:noFill/>
                <a:tableStyleId>{D47897A9-182C-4959-B52E-9525631605BF}</a:tableStyleId>
              </a:tblPr>
              <a:tblGrid>
                <a:gridCol w="2225525">
                  <a:extLst>
                    <a:ext uri="{9D8B030D-6E8A-4147-A177-3AD203B41FA5}">
                      <a16:colId xmlns:a16="http://schemas.microsoft.com/office/drawing/2014/main" val="20000"/>
                    </a:ext>
                  </a:extLst>
                </a:gridCol>
                <a:gridCol w="956400">
                  <a:extLst>
                    <a:ext uri="{9D8B030D-6E8A-4147-A177-3AD203B41FA5}">
                      <a16:colId xmlns:a16="http://schemas.microsoft.com/office/drawing/2014/main" val="20001"/>
                    </a:ext>
                  </a:extLst>
                </a:gridCol>
                <a:gridCol w="956400">
                  <a:extLst>
                    <a:ext uri="{9D8B030D-6E8A-4147-A177-3AD203B41FA5}">
                      <a16:colId xmlns:a16="http://schemas.microsoft.com/office/drawing/2014/main" val="20002"/>
                    </a:ext>
                  </a:extLst>
                </a:gridCol>
                <a:gridCol w="890025">
                  <a:extLst>
                    <a:ext uri="{9D8B030D-6E8A-4147-A177-3AD203B41FA5}">
                      <a16:colId xmlns:a16="http://schemas.microsoft.com/office/drawing/2014/main" val="20003"/>
                    </a:ext>
                  </a:extLst>
                </a:gridCol>
                <a:gridCol w="939800">
                  <a:extLst>
                    <a:ext uri="{9D8B030D-6E8A-4147-A177-3AD203B41FA5}">
                      <a16:colId xmlns:a16="http://schemas.microsoft.com/office/drawing/2014/main" val="20004"/>
                    </a:ext>
                  </a:extLst>
                </a:gridCol>
                <a:gridCol w="969400">
                  <a:extLst>
                    <a:ext uri="{9D8B030D-6E8A-4147-A177-3AD203B41FA5}">
                      <a16:colId xmlns:a16="http://schemas.microsoft.com/office/drawing/2014/main" val="20005"/>
                    </a:ext>
                  </a:extLst>
                </a:gridCol>
                <a:gridCol w="952825">
                  <a:extLst>
                    <a:ext uri="{9D8B030D-6E8A-4147-A177-3AD203B41FA5}">
                      <a16:colId xmlns:a16="http://schemas.microsoft.com/office/drawing/2014/main" val="20006"/>
                    </a:ext>
                  </a:extLst>
                </a:gridCol>
              </a:tblGrid>
              <a:tr h="457200">
                <a:tc>
                  <a:txBody>
                    <a:bodyPr/>
                    <a:lstStyle/>
                    <a:p>
                      <a:pPr marL="0" lvl="0" indent="0" algn="ctr" rtl="0">
                        <a:spcBef>
                          <a:spcPts val="0"/>
                        </a:spcBef>
                        <a:spcAft>
                          <a:spcPts val="0"/>
                        </a:spcAft>
                        <a:buNone/>
                      </a:pPr>
                      <a:endParaRPr sz="1000">
                        <a:latin typeface="Fira Sans Condensed"/>
                        <a:ea typeface="Fira Sans Condensed"/>
                        <a:cs typeface="Fira Sans Condensed"/>
                        <a:sym typeface="Fira Sans Condensed"/>
                      </a:endParaRPr>
                    </a:p>
                  </a:txBody>
                  <a:tcPr marL="88900" marR="88900" marT="88900" marB="889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gridSpan="3">
                  <a:txBody>
                    <a:bodyPr/>
                    <a:lstStyle/>
                    <a:p>
                      <a:pPr marL="0" lvl="0" indent="0" algn="ctr" rtl="0">
                        <a:spcBef>
                          <a:spcPts val="0"/>
                        </a:spcBef>
                        <a:spcAft>
                          <a:spcPts val="0"/>
                        </a:spcAft>
                        <a:buNone/>
                      </a:pPr>
                      <a:r>
                        <a:rPr lang="en" sz="1800" b="1">
                          <a:solidFill>
                            <a:srgbClr val="FFFFFF"/>
                          </a:solidFill>
                          <a:latin typeface="Montserrat"/>
                          <a:ea typeface="Montserrat"/>
                          <a:cs typeface="Montserrat"/>
                          <a:sym typeface="Montserrat"/>
                        </a:rPr>
                        <a:t>Before Feature Eng.</a:t>
                      </a:r>
                      <a:endParaRPr sz="1800" b="1">
                        <a:solidFill>
                          <a:srgbClr val="FFFFFF"/>
                        </a:solidFill>
                        <a:latin typeface="Montserrat"/>
                        <a:ea typeface="Montserrat"/>
                        <a:cs typeface="Montserrat"/>
                        <a:sym typeface="Montserrat"/>
                      </a:endParaRPr>
                    </a:p>
                  </a:txBody>
                  <a:tcPr marL="88900" marR="88900" marT="88900" marB="889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2336A"/>
                    </a:solidFill>
                  </a:tcPr>
                </a:tc>
                <a:tc hMerge="1">
                  <a:txBody>
                    <a:bodyPr/>
                    <a:lstStyle/>
                    <a:p>
                      <a:endParaRPr lang="en-US"/>
                    </a:p>
                  </a:txBody>
                  <a:tcPr/>
                </a:tc>
                <a:tc hMerge="1">
                  <a:txBody>
                    <a:bodyPr/>
                    <a:lstStyle/>
                    <a:p>
                      <a:endParaRPr lang="en-US"/>
                    </a:p>
                  </a:txBody>
                  <a:tcPr/>
                </a:tc>
                <a:tc gridSpan="3">
                  <a:txBody>
                    <a:bodyPr/>
                    <a:lstStyle/>
                    <a:p>
                      <a:pPr marL="0" lvl="0" indent="0" algn="ctr" rtl="0">
                        <a:spcBef>
                          <a:spcPts val="0"/>
                        </a:spcBef>
                        <a:spcAft>
                          <a:spcPts val="0"/>
                        </a:spcAft>
                        <a:buNone/>
                      </a:pPr>
                      <a:r>
                        <a:rPr lang="en" sz="1800" b="1">
                          <a:solidFill>
                            <a:srgbClr val="FFFFFF"/>
                          </a:solidFill>
                          <a:latin typeface="Montserrat"/>
                          <a:ea typeface="Montserrat"/>
                          <a:cs typeface="Montserrat"/>
                          <a:sym typeface="Montserrat"/>
                        </a:rPr>
                        <a:t>After Feature Eng.</a:t>
                      </a:r>
                      <a:endParaRPr sz="1800" b="1">
                        <a:solidFill>
                          <a:srgbClr val="FFFFFF"/>
                        </a:solidFill>
                        <a:latin typeface="Montserrat"/>
                        <a:ea typeface="Montserrat"/>
                        <a:cs typeface="Montserrat"/>
                        <a:sym typeface="Montserrat"/>
                      </a:endParaRPr>
                    </a:p>
                  </a:txBody>
                  <a:tcPr marL="88900" marR="88900" marT="88900" marB="889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2336A"/>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33400">
                <a:tc>
                  <a:txBody>
                    <a:bodyPr/>
                    <a:lstStyle/>
                    <a:p>
                      <a:pPr marL="0" lvl="0" indent="0" algn="ctr" rtl="0">
                        <a:spcBef>
                          <a:spcPts val="0"/>
                        </a:spcBef>
                        <a:spcAft>
                          <a:spcPts val="0"/>
                        </a:spcAft>
                        <a:buNone/>
                      </a:pPr>
                      <a:r>
                        <a:rPr lang="en" sz="1800" b="1">
                          <a:solidFill>
                            <a:srgbClr val="FFFFFF"/>
                          </a:solidFill>
                          <a:latin typeface="Montserrat"/>
                          <a:ea typeface="Montserrat"/>
                          <a:cs typeface="Montserrat"/>
                          <a:sym typeface="Montserrat"/>
                        </a:rPr>
                        <a:t>Models</a:t>
                      </a:r>
                      <a:endParaRPr sz="1800" b="1">
                        <a:solidFill>
                          <a:srgbClr val="FFFFFF"/>
                        </a:solidFill>
                        <a:latin typeface="Montserrat"/>
                        <a:ea typeface="Montserrat"/>
                        <a:cs typeface="Montserrat"/>
                        <a:sym typeface="Montserrat"/>
                      </a:endParaRPr>
                    </a:p>
                  </a:txBody>
                  <a:tcPr marL="88900" marR="88900" marT="88900" marB="889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2336A"/>
                    </a:solidFill>
                  </a:tcPr>
                </a:tc>
                <a:tc>
                  <a:txBody>
                    <a:bodyPr/>
                    <a:lstStyle/>
                    <a:p>
                      <a:pPr marL="0" lvl="0" indent="0" algn="ctr" rtl="0">
                        <a:spcBef>
                          <a:spcPts val="0"/>
                        </a:spcBef>
                        <a:spcAft>
                          <a:spcPts val="0"/>
                        </a:spcAft>
                        <a:buNone/>
                      </a:pPr>
                      <a:r>
                        <a:rPr lang="en" sz="1200" b="1">
                          <a:solidFill>
                            <a:srgbClr val="FFFFFF"/>
                          </a:solidFill>
                          <a:latin typeface="Nunito"/>
                          <a:ea typeface="Nunito"/>
                          <a:cs typeface="Nunito"/>
                          <a:sym typeface="Nunito"/>
                        </a:rPr>
                        <a:t>F1-Score</a:t>
                      </a:r>
                      <a:endParaRPr sz="1200" b="1">
                        <a:solidFill>
                          <a:srgbClr val="FFFFFF"/>
                        </a:solidFill>
                        <a:latin typeface="Nunito"/>
                        <a:ea typeface="Nunito"/>
                        <a:cs typeface="Nunito"/>
                        <a:sym typeface="Nunito"/>
                      </a:endParaRPr>
                    </a:p>
                  </a:txBody>
                  <a:tcPr marL="88900" marR="88900" marT="88900" marB="889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796FF"/>
                    </a:solidFill>
                  </a:tcPr>
                </a:tc>
                <a:tc>
                  <a:txBody>
                    <a:bodyPr/>
                    <a:lstStyle/>
                    <a:p>
                      <a:pPr marL="0" lvl="0" indent="0" algn="ctr" rtl="0">
                        <a:spcBef>
                          <a:spcPts val="0"/>
                        </a:spcBef>
                        <a:spcAft>
                          <a:spcPts val="0"/>
                        </a:spcAft>
                        <a:buNone/>
                      </a:pPr>
                      <a:r>
                        <a:rPr lang="en" sz="1200" b="1">
                          <a:solidFill>
                            <a:srgbClr val="FFFFFF"/>
                          </a:solidFill>
                          <a:latin typeface="Nunito"/>
                          <a:ea typeface="Nunito"/>
                          <a:cs typeface="Nunito"/>
                          <a:sym typeface="Nunito"/>
                        </a:rPr>
                        <a:t>Recall</a:t>
                      </a:r>
                      <a:endParaRPr sz="1200" b="1">
                        <a:solidFill>
                          <a:srgbClr val="FFFFFF"/>
                        </a:solidFill>
                        <a:latin typeface="Nunito"/>
                        <a:ea typeface="Nunito"/>
                        <a:cs typeface="Nunito"/>
                        <a:sym typeface="Nunito"/>
                      </a:endParaRPr>
                    </a:p>
                  </a:txBody>
                  <a:tcPr marL="88900" marR="88900" marT="88900" marB="889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796FF"/>
                    </a:solidFill>
                  </a:tcPr>
                </a:tc>
                <a:tc>
                  <a:txBody>
                    <a:bodyPr/>
                    <a:lstStyle/>
                    <a:p>
                      <a:pPr marL="0" lvl="0" indent="0" algn="ctr" rtl="0">
                        <a:spcBef>
                          <a:spcPts val="0"/>
                        </a:spcBef>
                        <a:spcAft>
                          <a:spcPts val="0"/>
                        </a:spcAft>
                        <a:buNone/>
                      </a:pPr>
                      <a:r>
                        <a:rPr lang="en" sz="1200" b="1">
                          <a:solidFill>
                            <a:srgbClr val="FFFFFF"/>
                          </a:solidFill>
                          <a:latin typeface="Nunito"/>
                          <a:ea typeface="Nunito"/>
                          <a:cs typeface="Nunito"/>
                          <a:sym typeface="Nunito"/>
                        </a:rPr>
                        <a:t>Precision</a:t>
                      </a:r>
                      <a:endParaRPr sz="1200" b="1">
                        <a:solidFill>
                          <a:srgbClr val="FFFFFF"/>
                        </a:solidFill>
                        <a:latin typeface="Nunito"/>
                        <a:ea typeface="Nunito"/>
                        <a:cs typeface="Nunito"/>
                        <a:sym typeface="Nunito"/>
                      </a:endParaRPr>
                    </a:p>
                  </a:txBody>
                  <a:tcPr marL="88900" marR="88900" marT="88900" marB="889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796FF"/>
                    </a:solidFill>
                  </a:tcPr>
                </a:tc>
                <a:tc>
                  <a:txBody>
                    <a:bodyPr/>
                    <a:lstStyle/>
                    <a:p>
                      <a:pPr marL="0" lvl="0" indent="0" algn="ctr" rtl="0">
                        <a:spcBef>
                          <a:spcPts val="0"/>
                        </a:spcBef>
                        <a:spcAft>
                          <a:spcPts val="0"/>
                        </a:spcAft>
                        <a:buNone/>
                      </a:pPr>
                      <a:r>
                        <a:rPr lang="en" sz="1200" b="1">
                          <a:solidFill>
                            <a:srgbClr val="FFFFFF"/>
                          </a:solidFill>
                          <a:latin typeface="Nunito"/>
                          <a:ea typeface="Nunito"/>
                          <a:cs typeface="Nunito"/>
                          <a:sym typeface="Nunito"/>
                        </a:rPr>
                        <a:t>F1-Score</a:t>
                      </a:r>
                      <a:endParaRPr sz="1200" b="1">
                        <a:solidFill>
                          <a:srgbClr val="FFFFFF"/>
                        </a:solidFill>
                        <a:latin typeface="Nunito"/>
                        <a:ea typeface="Nunito"/>
                        <a:cs typeface="Nunito"/>
                        <a:sym typeface="Nunito"/>
                      </a:endParaRPr>
                    </a:p>
                  </a:txBody>
                  <a:tcPr marL="88900" marR="88900" marT="88900" marB="889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796FF"/>
                    </a:solidFill>
                  </a:tcPr>
                </a:tc>
                <a:tc>
                  <a:txBody>
                    <a:bodyPr/>
                    <a:lstStyle/>
                    <a:p>
                      <a:pPr marL="0" lvl="0" indent="0" algn="ctr" rtl="0">
                        <a:spcBef>
                          <a:spcPts val="0"/>
                        </a:spcBef>
                        <a:spcAft>
                          <a:spcPts val="0"/>
                        </a:spcAft>
                        <a:buNone/>
                      </a:pPr>
                      <a:r>
                        <a:rPr lang="en" sz="1200" b="1">
                          <a:solidFill>
                            <a:srgbClr val="FFFFFF"/>
                          </a:solidFill>
                          <a:latin typeface="Nunito"/>
                          <a:ea typeface="Nunito"/>
                          <a:cs typeface="Nunito"/>
                          <a:sym typeface="Nunito"/>
                        </a:rPr>
                        <a:t>Recall</a:t>
                      </a:r>
                      <a:endParaRPr sz="1200" b="1">
                        <a:solidFill>
                          <a:srgbClr val="FFFFFF"/>
                        </a:solidFill>
                        <a:latin typeface="Nunito"/>
                        <a:ea typeface="Nunito"/>
                        <a:cs typeface="Nunito"/>
                        <a:sym typeface="Nunito"/>
                      </a:endParaRPr>
                    </a:p>
                  </a:txBody>
                  <a:tcPr marL="88900" marR="88900" marT="88900" marB="889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796FF"/>
                    </a:solidFill>
                  </a:tcPr>
                </a:tc>
                <a:tc>
                  <a:txBody>
                    <a:bodyPr/>
                    <a:lstStyle/>
                    <a:p>
                      <a:pPr marL="0" lvl="0" indent="0" algn="ctr" rtl="0">
                        <a:spcBef>
                          <a:spcPts val="0"/>
                        </a:spcBef>
                        <a:spcAft>
                          <a:spcPts val="0"/>
                        </a:spcAft>
                        <a:buNone/>
                      </a:pPr>
                      <a:r>
                        <a:rPr lang="en" sz="1200" b="1">
                          <a:solidFill>
                            <a:srgbClr val="FFFFFF"/>
                          </a:solidFill>
                          <a:latin typeface="Nunito"/>
                          <a:ea typeface="Nunito"/>
                          <a:cs typeface="Nunito"/>
                          <a:sym typeface="Nunito"/>
                        </a:rPr>
                        <a:t>Precision</a:t>
                      </a:r>
                      <a:endParaRPr sz="1200" b="1">
                        <a:solidFill>
                          <a:srgbClr val="FFFFFF"/>
                        </a:solidFill>
                        <a:latin typeface="Nunito"/>
                        <a:ea typeface="Nunito"/>
                        <a:cs typeface="Nunito"/>
                        <a:sym typeface="Nunito"/>
                      </a:endParaRPr>
                    </a:p>
                  </a:txBody>
                  <a:tcPr marL="88900" marR="88900" marT="88900" marB="889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796FF"/>
                    </a:solidFill>
                  </a:tcPr>
                </a:tc>
                <a:extLst>
                  <a:ext uri="{0D108BD9-81ED-4DB2-BD59-A6C34878D82A}">
                    <a16:rowId xmlns:a16="http://schemas.microsoft.com/office/drawing/2014/main" val="10001"/>
                  </a:ext>
                </a:extLst>
              </a:tr>
              <a:tr h="889000">
                <a:tc>
                  <a:txBody>
                    <a:bodyPr/>
                    <a:lstStyle/>
                    <a:p>
                      <a:pPr marL="0" lvl="0" indent="0" algn="ctr" rtl="0">
                        <a:spcBef>
                          <a:spcPts val="0"/>
                        </a:spcBef>
                        <a:spcAft>
                          <a:spcPts val="0"/>
                        </a:spcAft>
                        <a:buNone/>
                      </a:pPr>
                      <a:r>
                        <a:rPr lang="en" b="1">
                          <a:solidFill>
                            <a:srgbClr val="FFFFFF"/>
                          </a:solidFill>
                          <a:latin typeface="Montserrat"/>
                          <a:ea typeface="Montserrat"/>
                          <a:cs typeface="Montserrat"/>
                          <a:sym typeface="Montserrat"/>
                        </a:rPr>
                        <a:t>Logistic Regression</a:t>
                      </a:r>
                      <a:endParaRPr sz="900" b="1">
                        <a:solidFill>
                          <a:srgbClr val="FFFFFF"/>
                        </a:solidFill>
                        <a:latin typeface="Nunito"/>
                        <a:ea typeface="Nunito"/>
                        <a:cs typeface="Nunito"/>
                        <a:sym typeface="Nunito"/>
                      </a:endParaRPr>
                    </a:p>
                  </a:txBody>
                  <a:tcPr marL="88900" marR="88900" marT="88900" marB="889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85FBA"/>
                    </a:solidFill>
                  </a:tcPr>
                </a:tc>
                <a:tc>
                  <a:txBody>
                    <a:bodyPr/>
                    <a:lstStyle/>
                    <a:p>
                      <a:pPr marL="0" lvl="0" indent="0" algn="ctr" rtl="0">
                        <a:spcBef>
                          <a:spcPts val="0"/>
                        </a:spcBef>
                        <a:spcAft>
                          <a:spcPts val="0"/>
                        </a:spcAft>
                        <a:buNone/>
                      </a:pPr>
                      <a:r>
                        <a:rPr lang="en" sz="1200" b="1">
                          <a:solidFill>
                            <a:srgbClr val="02336A"/>
                          </a:solidFill>
                          <a:latin typeface="Nunito"/>
                          <a:ea typeface="Nunito"/>
                          <a:cs typeface="Nunito"/>
                          <a:sym typeface="Nunito"/>
                        </a:rPr>
                        <a:t>0.859 +/- 0.003</a:t>
                      </a:r>
                      <a:endParaRPr sz="1200" b="1">
                        <a:solidFill>
                          <a:srgbClr val="02336A"/>
                        </a:solidFill>
                        <a:latin typeface="Nunito"/>
                        <a:ea typeface="Nunito"/>
                        <a:cs typeface="Nunito"/>
                        <a:sym typeface="Nunito"/>
                      </a:endParaRPr>
                    </a:p>
                  </a:txBody>
                  <a:tcPr marL="88900" marR="88900" marT="88900" marB="889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rgbClr val="02336A"/>
                          </a:solidFill>
                          <a:latin typeface="Nunito"/>
                          <a:ea typeface="Nunito"/>
                          <a:cs typeface="Nunito"/>
                          <a:sym typeface="Nunito"/>
                        </a:rPr>
                        <a:t>0.861 +/- 0.007</a:t>
                      </a:r>
                      <a:endParaRPr sz="1200" b="1">
                        <a:solidFill>
                          <a:srgbClr val="02336A"/>
                        </a:solidFill>
                        <a:latin typeface="Nunito"/>
                        <a:ea typeface="Nunito"/>
                        <a:cs typeface="Nunito"/>
                        <a:sym typeface="Nunito"/>
                      </a:endParaRPr>
                    </a:p>
                  </a:txBody>
                  <a:tcPr marL="88900" marR="88900" marT="88900" marB="889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rgbClr val="02336A"/>
                          </a:solidFill>
                          <a:latin typeface="Nunito"/>
                          <a:ea typeface="Nunito"/>
                          <a:cs typeface="Nunito"/>
                          <a:sym typeface="Nunito"/>
                        </a:rPr>
                        <a:t>0.855 +/- 0.006</a:t>
                      </a:r>
                      <a:endParaRPr sz="1200" b="1">
                        <a:solidFill>
                          <a:srgbClr val="02336A"/>
                        </a:solidFill>
                        <a:latin typeface="Nunito"/>
                        <a:ea typeface="Nunito"/>
                        <a:cs typeface="Nunito"/>
                        <a:sym typeface="Nunito"/>
                      </a:endParaRPr>
                    </a:p>
                  </a:txBody>
                  <a:tcPr marL="88900" marR="88900" marT="88900" marB="889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rgbClr val="02336A"/>
                          </a:solidFill>
                          <a:latin typeface="Nunito"/>
                          <a:ea typeface="Nunito"/>
                          <a:cs typeface="Nunito"/>
                          <a:sym typeface="Nunito"/>
                        </a:rPr>
                        <a:t>0.870  +/- 0.001</a:t>
                      </a:r>
                      <a:endParaRPr sz="1200" b="1">
                        <a:solidFill>
                          <a:srgbClr val="02336A"/>
                        </a:solidFill>
                        <a:latin typeface="Nunito"/>
                        <a:ea typeface="Nunito"/>
                        <a:cs typeface="Nunito"/>
                        <a:sym typeface="Nunito"/>
                      </a:endParaRPr>
                    </a:p>
                  </a:txBody>
                  <a:tcPr marL="88900" marR="88900" marT="88900" marB="889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rgbClr val="02336A"/>
                          </a:solidFill>
                          <a:latin typeface="Nunito"/>
                          <a:ea typeface="Nunito"/>
                          <a:cs typeface="Nunito"/>
                          <a:sym typeface="Nunito"/>
                        </a:rPr>
                        <a:t>0.882 +/- 0.003</a:t>
                      </a:r>
                      <a:endParaRPr sz="1200" b="1">
                        <a:solidFill>
                          <a:srgbClr val="02336A"/>
                        </a:solidFill>
                        <a:latin typeface="Nunito"/>
                        <a:ea typeface="Nunito"/>
                        <a:cs typeface="Nunito"/>
                        <a:sym typeface="Nunito"/>
                      </a:endParaRPr>
                    </a:p>
                  </a:txBody>
                  <a:tcPr marL="88900" marR="88900" marT="88900" marB="889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rgbClr val="02336A"/>
                          </a:solidFill>
                          <a:latin typeface="Nunito"/>
                          <a:ea typeface="Nunito"/>
                          <a:cs typeface="Nunito"/>
                          <a:sym typeface="Nunito"/>
                        </a:rPr>
                        <a:t>0.862 +/- 0.003</a:t>
                      </a:r>
                      <a:endParaRPr sz="1200" b="1">
                        <a:solidFill>
                          <a:srgbClr val="02336A"/>
                        </a:solidFill>
                        <a:latin typeface="Nunito"/>
                        <a:ea typeface="Nunito"/>
                        <a:cs typeface="Nunito"/>
                        <a:sym typeface="Nunito"/>
                      </a:endParaRPr>
                    </a:p>
                  </a:txBody>
                  <a:tcPr marL="88900" marR="88900" marT="88900" marB="889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889000">
                <a:tc>
                  <a:txBody>
                    <a:bodyPr/>
                    <a:lstStyle/>
                    <a:p>
                      <a:pPr marL="0" lvl="0" indent="0" algn="ctr" rtl="0">
                        <a:spcBef>
                          <a:spcPts val="0"/>
                        </a:spcBef>
                        <a:spcAft>
                          <a:spcPts val="0"/>
                        </a:spcAft>
                        <a:buNone/>
                      </a:pPr>
                      <a:r>
                        <a:rPr lang="en" b="1">
                          <a:solidFill>
                            <a:srgbClr val="FFFFFF"/>
                          </a:solidFill>
                          <a:latin typeface="Montserrat"/>
                          <a:ea typeface="Montserrat"/>
                          <a:cs typeface="Montserrat"/>
                          <a:sym typeface="Montserrat"/>
                        </a:rPr>
                        <a:t>K-NN</a:t>
                      </a:r>
                      <a:endParaRPr b="1">
                        <a:solidFill>
                          <a:srgbClr val="FFFFFF"/>
                        </a:solidFill>
                        <a:latin typeface="Montserrat"/>
                        <a:ea typeface="Montserrat"/>
                        <a:cs typeface="Montserrat"/>
                        <a:sym typeface="Montserrat"/>
                      </a:endParaRPr>
                    </a:p>
                  </a:txBody>
                  <a:tcPr marL="88900" marR="88900" marT="88900" marB="889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85FBA"/>
                    </a:solidFill>
                  </a:tcPr>
                </a:tc>
                <a:tc>
                  <a:txBody>
                    <a:bodyPr/>
                    <a:lstStyle/>
                    <a:p>
                      <a:pPr marL="0" lvl="0" indent="0" algn="ctr" rtl="0">
                        <a:spcBef>
                          <a:spcPts val="0"/>
                        </a:spcBef>
                        <a:spcAft>
                          <a:spcPts val="0"/>
                        </a:spcAft>
                        <a:buNone/>
                      </a:pPr>
                      <a:r>
                        <a:rPr lang="en" sz="1200" b="1">
                          <a:solidFill>
                            <a:srgbClr val="02336A"/>
                          </a:solidFill>
                          <a:latin typeface="Nunito"/>
                          <a:ea typeface="Nunito"/>
                          <a:cs typeface="Nunito"/>
                          <a:sym typeface="Nunito"/>
                        </a:rPr>
                        <a:t>0.964 +/- 0.000</a:t>
                      </a:r>
                      <a:endParaRPr sz="1200" b="1">
                        <a:solidFill>
                          <a:srgbClr val="02336A"/>
                        </a:solidFill>
                        <a:latin typeface="Nunito"/>
                        <a:ea typeface="Nunito"/>
                        <a:cs typeface="Nunito"/>
                        <a:sym typeface="Nunito"/>
                      </a:endParaRPr>
                    </a:p>
                  </a:txBody>
                  <a:tcPr marL="88900" marR="88900" marT="88900" marB="889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rgbClr val="02336A"/>
                          </a:solidFill>
                          <a:latin typeface="Nunito"/>
                          <a:ea typeface="Nunito"/>
                          <a:cs typeface="Nunito"/>
                          <a:sym typeface="Nunito"/>
                        </a:rPr>
                        <a:t>0.999 +/- 0.000</a:t>
                      </a:r>
                      <a:endParaRPr sz="1200" b="1">
                        <a:solidFill>
                          <a:srgbClr val="02336A"/>
                        </a:solidFill>
                        <a:latin typeface="Nunito"/>
                        <a:ea typeface="Nunito"/>
                        <a:cs typeface="Nunito"/>
                        <a:sym typeface="Nunito"/>
                      </a:endParaRPr>
                    </a:p>
                  </a:txBody>
                  <a:tcPr marL="88900" marR="88900" marT="88900" marB="889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rgbClr val="02336A"/>
                          </a:solidFill>
                          <a:latin typeface="Nunito"/>
                          <a:ea typeface="Nunito"/>
                          <a:cs typeface="Nunito"/>
                          <a:sym typeface="Nunito"/>
                        </a:rPr>
                        <a:t>0.935 +/- 0.002</a:t>
                      </a:r>
                      <a:endParaRPr sz="1200" b="1">
                        <a:solidFill>
                          <a:srgbClr val="02336A"/>
                        </a:solidFill>
                        <a:latin typeface="Nunito"/>
                        <a:ea typeface="Nunito"/>
                        <a:cs typeface="Nunito"/>
                        <a:sym typeface="Nunito"/>
                      </a:endParaRPr>
                    </a:p>
                  </a:txBody>
                  <a:tcPr marL="88900" marR="88900" marT="88900" marB="889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rgbClr val="02336A"/>
                          </a:solidFill>
                          <a:latin typeface="Nunito"/>
                          <a:ea typeface="Nunito"/>
                          <a:cs typeface="Nunito"/>
                          <a:sym typeface="Nunito"/>
                        </a:rPr>
                        <a:t>0.965 +/- 0.001</a:t>
                      </a:r>
                      <a:endParaRPr sz="1200"/>
                    </a:p>
                  </a:txBody>
                  <a:tcPr marL="88900" marR="88900" marT="88900" marB="889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rgbClr val="02336A"/>
                          </a:solidFill>
                          <a:latin typeface="Nunito"/>
                          <a:ea typeface="Nunito"/>
                          <a:cs typeface="Nunito"/>
                          <a:sym typeface="Nunito"/>
                        </a:rPr>
                        <a:t>0.999 +/- 0.000</a:t>
                      </a:r>
                      <a:endParaRPr sz="1200" b="1">
                        <a:solidFill>
                          <a:srgbClr val="02336A"/>
                        </a:solidFill>
                        <a:latin typeface="Nunito"/>
                        <a:ea typeface="Nunito"/>
                        <a:cs typeface="Nunito"/>
                        <a:sym typeface="Nunito"/>
                      </a:endParaRPr>
                    </a:p>
                  </a:txBody>
                  <a:tcPr marL="88900" marR="88900" marT="88900" marB="889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rgbClr val="02336A"/>
                          </a:solidFill>
                          <a:latin typeface="Nunito"/>
                          <a:ea typeface="Nunito"/>
                          <a:cs typeface="Nunito"/>
                          <a:sym typeface="Nunito"/>
                        </a:rPr>
                        <a:t>0.935 +/- 0.003</a:t>
                      </a:r>
                      <a:endParaRPr sz="1200" b="1">
                        <a:solidFill>
                          <a:srgbClr val="02336A"/>
                        </a:solidFill>
                        <a:latin typeface="Nunito"/>
                        <a:ea typeface="Nunito"/>
                        <a:cs typeface="Nunito"/>
                        <a:sym typeface="Nunito"/>
                      </a:endParaRPr>
                    </a:p>
                  </a:txBody>
                  <a:tcPr marL="88900" marR="88900" marT="88900" marB="889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r h="889000">
                <a:tc>
                  <a:txBody>
                    <a:bodyPr/>
                    <a:lstStyle/>
                    <a:p>
                      <a:pPr marL="0" lvl="0" indent="0" algn="ctr" rtl="0">
                        <a:spcBef>
                          <a:spcPts val="0"/>
                        </a:spcBef>
                        <a:spcAft>
                          <a:spcPts val="0"/>
                        </a:spcAft>
                        <a:buNone/>
                      </a:pPr>
                      <a:r>
                        <a:rPr lang="en" b="1">
                          <a:solidFill>
                            <a:srgbClr val="FFFFFF"/>
                          </a:solidFill>
                          <a:latin typeface="Montserrat"/>
                          <a:ea typeface="Montserrat"/>
                          <a:cs typeface="Montserrat"/>
                          <a:sym typeface="Montserrat"/>
                        </a:rPr>
                        <a:t>Decision Tree</a:t>
                      </a:r>
                      <a:endParaRPr b="1">
                        <a:solidFill>
                          <a:srgbClr val="FFFFFF"/>
                        </a:solidFill>
                        <a:latin typeface="Montserrat"/>
                        <a:ea typeface="Montserrat"/>
                        <a:cs typeface="Montserrat"/>
                        <a:sym typeface="Montserrat"/>
                      </a:endParaRPr>
                    </a:p>
                  </a:txBody>
                  <a:tcPr marL="88900" marR="88900" marT="88900" marB="889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85FBA"/>
                    </a:solidFill>
                  </a:tcPr>
                </a:tc>
                <a:tc>
                  <a:txBody>
                    <a:bodyPr/>
                    <a:lstStyle/>
                    <a:p>
                      <a:pPr marL="0" lvl="0" indent="0" algn="ctr" rtl="0">
                        <a:spcBef>
                          <a:spcPts val="0"/>
                        </a:spcBef>
                        <a:spcAft>
                          <a:spcPts val="0"/>
                        </a:spcAft>
                        <a:buNone/>
                      </a:pPr>
                      <a:r>
                        <a:rPr lang="en" sz="1200" b="1">
                          <a:solidFill>
                            <a:srgbClr val="02336A"/>
                          </a:solidFill>
                          <a:latin typeface="Nunito"/>
                          <a:ea typeface="Nunito"/>
                          <a:cs typeface="Nunito"/>
                          <a:sym typeface="Nunito"/>
                        </a:rPr>
                        <a:t>0.869 +/- 0.006</a:t>
                      </a:r>
                      <a:endParaRPr sz="1200" b="1">
                        <a:solidFill>
                          <a:srgbClr val="02336A"/>
                        </a:solidFill>
                        <a:latin typeface="Nunito"/>
                        <a:ea typeface="Nunito"/>
                        <a:cs typeface="Nunito"/>
                        <a:sym typeface="Nunito"/>
                      </a:endParaRPr>
                    </a:p>
                  </a:txBody>
                  <a:tcPr marL="88900" marR="88900" marT="88900" marB="889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rgbClr val="02336A"/>
                          </a:solidFill>
                          <a:latin typeface="Nunito"/>
                          <a:ea typeface="Nunito"/>
                          <a:cs typeface="Nunito"/>
                          <a:sym typeface="Nunito"/>
                        </a:rPr>
                        <a:t>0.949 +/- 0.006</a:t>
                      </a:r>
                      <a:endParaRPr sz="1200" b="1">
                        <a:solidFill>
                          <a:srgbClr val="02336A"/>
                        </a:solidFill>
                        <a:latin typeface="Nunito"/>
                        <a:ea typeface="Nunito"/>
                        <a:cs typeface="Nunito"/>
                        <a:sym typeface="Nunito"/>
                      </a:endParaRPr>
                    </a:p>
                  </a:txBody>
                  <a:tcPr marL="88900" marR="88900" marT="88900" marB="889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rgbClr val="02336A"/>
                          </a:solidFill>
                          <a:latin typeface="Nunito"/>
                          <a:ea typeface="Nunito"/>
                          <a:cs typeface="Nunito"/>
                          <a:sym typeface="Nunito"/>
                        </a:rPr>
                        <a:t>0.802 +/- 0.005</a:t>
                      </a:r>
                      <a:endParaRPr sz="1200" b="1">
                        <a:solidFill>
                          <a:srgbClr val="02336A"/>
                        </a:solidFill>
                        <a:latin typeface="Nunito"/>
                        <a:ea typeface="Nunito"/>
                        <a:cs typeface="Nunito"/>
                        <a:sym typeface="Nunito"/>
                      </a:endParaRPr>
                    </a:p>
                  </a:txBody>
                  <a:tcPr marL="88900" marR="88900" marT="88900" marB="889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rgbClr val="02336A"/>
                          </a:solidFill>
                          <a:latin typeface="Nunito"/>
                          <a:ea typeface="Nunito"/>
                          <a:cs typeface="Nunito"/>
                          <a:sym typeface="Nunito"/>
                        </a:rPr>
                        <a:t>0.876 +/- 0.008</a:t>
                      </a:r>
                      <a:endParaRPr sz="1200" b="1">
                        <a:solidFill>
                          <a:srgbClr val="02336A"/>
                        </a:solidFill>
                        <a:latin typeface="Nunito"/>
                        <a:ea typeface="Nunito"/>
                        <a:cs typeface="Nunito"/>
                        <a:sym typeface="Nunito"/>
                      </a:endParaRPr>
                    </a:p>
                  </a:txBody>
                  <a:tcPr marL="88900" marR="88900" marT="88900" marB="889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rgbClr val="02336A"/>
                          </a:solidFill>
                          <a:latin typeface="Nunito"/>
                          <a:ea typeface="Nunito"/>
                          <a:cs typeface="Nunito"/>
                          <a:sym typeface="Nunito"/>
                        </a:rPr>
                        <a:t>0.961 +/- 0.011</a:t>
                      </a:r>
                      <a:endParaRPr sz="1200" b="1">
                        <a:solidFill>
                          <a:srgbClr val="02336A"/>
                        </a:solidFill>
                        <a:latin typeface="Nunito"/>
                        <a:ea typeface="Nunito"/>
                        <a:cs typeface="Nunito"/>
                        <a:sym typeface="Nunito"/>
                      </a:endParaRPr>
                    </a:p>
                  </a:txBody>
                  <a:tcPr marL="88900" marR="88900" marT="88900" marB="889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rgbClr val="02336A"/>
                          </a:solidFill>
                          <a:latin typeface="Nunito"/>
                          <a:ea typeface="Nunito"/>
                          <a:cs typeface="Nunito"/>
                          <a:sym typeface="Nunito"/>
                        </a:rPr>
                        <a:t>0.800 +/- 0.005</a:t>
                      </a:r>
                      <a:endParaRPr sz="1200" b="1">
                        <a:solidFill>
                          <a:srgbClr val="02336A"/>
                        </a:solidFill>
                        <a:latin typeface="Nunito"/>
                        <a:ea typeface="Nunito"/>
                        <a:cs typeface="Nunito"/>
                        <a:sym typeface="Nunito"/>
                      </a:endParaRPr>
                    </a:p>
                  </a:txBody>
                  <a:tcPr marL="88900" marR="88900" marT="88900" marB="889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50"/>
          <p:cNvSpPr txBox="1">
            <a:spLocks noGrp="1"/>
          </p:cNvSpPr>
          <p:nvPr>
            <p:ph type="body" idx="1"/>
          </p:nvPr>
        </p:nvSpPr>
        <p:spPr>
          <a:xfrm>
            <a:off x="4213750" y="1433625"/>
            <a:ext cx="3633900" cy="3217800"/>
          </a:xfrm>
          <a:prstGeom prst="rect">
            <a:avLst/>
          </a:prstGeom>
        </p:spPr>
        <p:txBody>
          <a:bodyPr spcFirstLastPara="1" wrap="square" lIns="91425" tIns="91425" rIns="91425" bIns="91425" anchor="t" anchorCtr="0">
            <a:noAutofit/>
          </a:bodyPr>
          <a:lstStyle/>
          <a:p>
            <a:pPr marL="457200" lvl="0" indent="-304800" algn="l" rtl="0">
              <a:lnSpc>
                <a:spcPct val="200000"/>
              </a:lnSpc>
              <a:spcBef>
                <a:spcPts val="0"/>
              </a:spcBef>
              <a:spcAft>
                <a:spcPts val="0"/>
              </a:spcAft>
              <a:buSzPts val="1200"/>
              <a:buChar char="●"/>
            </a:pPr>
            <a:r>
              <a:rPr lang="en"/>
              <a:t>K-NN is the best performing model on all 3 performance metrics </a:t>
            </a:r>
            <a:endParaRPr/>
          </a:p>
          <a:p>
            <a:pPr marL="457200" lvl="0" indent="-304800" algn="l" rtl="0">
              <a:lnSpc>
                <a:spcPct val="200000"/>
              </a:lnSpc>
              <a:spcBef>
                <a:spcPts val="0"/>
              </a:spcBef>
              <a:spcAft>
                <a:spcPts val="0"/>
              </a:spcAft>
              <a:buSzPts val="1200"/>
              <a:buChar char="●"/>
            </a:pPr>
            <a:r>
              <a:rPr lang="en"/>
              <a:t>A good F1 score indicates low false positives and low negatives</a:t>
            </a:r>
            <a:endParaRPr/>
          </a:p>
          <a:p>
            <a:pPr marL="457200" lvl="0" indent="-304800" algn="l" rtl="0">
              <a:lnSpc>
                <a:spcPct val="200000"/>
              </a:lnSpc>
              <a:spcBef>
                <a:spcPts val="0"/>
              </a:spcBef>
              <a:spcAft>
                <a:spcPts val="0"/>
              </a:spcAft>
              <a:buSzPts val="1200"/>
              <a:buChar char="●"/>
            </a:pPr>
            <a:r>
              <a:rPr lang="en"/>
              <a:t>The higher AUC, the better model predicts whether a customer will subscribe a deposit term in the bank</a:t>
            </a:r>
            <a:endParaRPr/>
          </a:p>
          <a:p>
            <a:pPr marL="457200" lvl="0" indent="-304800" algn="l" rtl="0">
              <a:lnSpc>
                <a:spcPct val="200000"/>
              </a:lnSpc>
              <a:spcBef>
                <a:spcPts val="0"/>
              </a:spcBef>
              <a:spcAft>
                <a:spcPts val="0"/>
              </a:spcAft>
              <a:buSzPts val="1200"/>
              <a:buChar char="●"/>
            </a:pPr>
            <a:r>
              <a:rPr lang="en"/>
              <a:t> The K-NN with nested-cross validation is the best model, but it is not easy to understand like the decision tree</a:t>
            </a:r>
            <a:endParaRPr/>
          </a:p>
        </p:txBody>
      </p:sp>
      <p:sp>
        <p:nvSpPr>
          <p:cNvPr id="733" name="Google Shape;733;p50"/>
          <p:cNvSpPr txBox="1">
            <a:spLocks noGrp="1"/>
          </p:cNvSpPr>
          <p:nvPr>
            <p:ph type="title"/>
          </p:nvPr>
        </p:nvSpPr>
        <p:spPr>
          <a:xfrm>
            <a:off x="0" y="0"/>
            <a:ext cx="8001600" cy="1144200"/>
          </a:xfrm>
          <a:prstGeom prst="rect">
            <a:avLst/>
          </a:prstGeom>
        </p:spPr>
        <p:txBody>
          <a:bodyPr spcFirstLastPara="1" wrap="square" lIns="90000" tIns="270000" rIns="91425" bIns="0" anchor="ctr" anchorCtr="0">
            <a:noAutofit/>
          </a:bodyPr>
          <a:lstStyle/>
          <a:p>
            <a:pPr marL="0" lvl="0" indent="0" algn="ctr" rtl="0">
              <a:spcBef>
                <a:spcPts val="0"/>
              </a:spcBef>
              <a:spcAft>
                <a:spcPts val="0"/>
              </a:spcAft>
              <a:buNone/>
            </a:pPr>
            <a:r>
              <a:rPr lang="en"/>
              <a:t>Evaluation</a:t>
            </a:r>
            <a:endParaRPr/>
          </a:p>
        </p:txBody>
      </p:sp>
      <p:pic>
        <p:nvPicPr>
          <p:cNvPr id="734" name="Google Shape;734;p50"/>
          <p:cNvPicPr preferRelativeResize="0"/>
          <p:nvPr/>
        </p:nvPicPr>
        <p:blipFill>
          <a:blip r:embed="rId3">
            <a:alphaModFix/>
          </a:blip>
          <a:stretch>
            <a:fillRect/>
          </a:stretch>
        </p:blipFill>
        <p:spPr>
          <a:xfrm>
            <a:off x="400263" y="1287401"/>
            <a:ext cx="3360450" cy="2280925"/>
          </a:xfrm>
          <a:prstGeom prst="rect">
            <a:avLst/>
          </a:prstGeom>
          <a:noFill/>
          <a:ln>
            <a:noFill/>
          </a:ln>
        </p:spPr>
      </p:pic>
      <p:graphicFrame>
        <p:nvGraphicFramePr>
          <p:cNvPr id="735" name="Google Shape;735;p50"/>
          <p:cNvGraphicFramePr/>
          <p:nvPr/>
        </p:nvGraphicFramePr>
        <p:xfrm>
          <a:off x="52725" y="3621050"/>
          <a:ext cx="4055525" cy="1327960"/>
        </p:xfrm>
        <a:graphic>
          <a:graphicData uri="http://schemas.openxmlformats.org/drawingml/2006/table">
            <a:tbl>
              <a:tblPr>
                <a:noFill/>
                <a:tableStyleId>{D47897A9-182C-4959-B52E-9525631605BF}</a:tableStyleId>
              </a:tblPr>
              <a:tblGrid>
                <a:gridCol w="1120100">
                  <a:extLst>
                    <a:ext uri="{9D8B030D-6E8A-4147-A177-3AD203B41FA5}">
                      <a16:colId xmlns:a16="http://schemas.microsoft.com/office/drawing/2014/main" val="20000"/>
                    </a:ext>
                  </a:extLst>
                </a:gridCol>
                <a:gridCol w="481350">
                  <a:extLst>
                    <a:ext uri="{9D8B030D-6E8A-4147-A177-3AD203B41FA5}">
                      <a16:colId xmlns:a16="http://schemas.microsoft.com/office/drawing/2014/main" val="20001"/>
                    </a:ext>
                  </a:extLst>
                </a:gridCol>
                <a:gridCol w="481575">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746925">
                  <a:extLst>
                    <a:ext uri="{9D8B030D-6E8A-4147-A177-3AD203B41FA5}">
                      <a16:colId xmlns:a16="http://schemas.microsoft.com/office/drawing/2014/main" val="20004"/>
                    </a:ext>
                  </a:extLst>
                </a:gridCol>
                <a:gridCol w="487875">
                  <a:extLst>
                    <a:ext uri="{9D8B030D-6E8A-4147-A177-3AD203B41FA5}">
                      <a16:colId xmlns:a16="http://schemas.microsoft.com/office/drawing/2014/main" val="20005"/>
                    </a:ext>
                  </a:extLst>
                </a:gridCol>
                <a:gridCol w="354850">
                  <a:extLst>
                    <a:ext uri="{9D8B030D-6E8A-4147-A177-3AD203B41FA5}">
                      <a16:colId xmlns:a16="http://schemas.microsoft.com/office/drawing/2014/main" val="20006"/>
                    </a:ext>
                  </a:extLst>
                </a:gridCol>
              </a:tblGrid>
              <a:tr h="215025">
                <a:tc>
                  <a:txBody>
                    <a:bodyPr/>
                    <a:lstStyle/>
                    <a:p>
                      <a:pPr marL="0" lvl="0" indent="0" algn="ctr" rtl="0">
                        <a:spcBef>
                          <a:spcPts val="0"/>
                        </a:spcBef>
                        <a:spcAft>
                          <a:spcPts val="0"/>
                        </a:spcAft>
                        <a:buNone/>
                      </a:pPr>
                      <a:r>
                        <a:rPr lang="en" sz="800" b="1">
                          <a:solidFill>
                            <a:schemeClr val="lt1"/>
                          </a:solidFill>
                          <a:latin typeface="Montserrat"/>
                          <a:ea typeface="Montserrat"/>
                          <a:cs typeface="Montserrat"/>
                          <a:sym typeface="Montserrat"/>
                        </a:rPr>
                        <a:t>Models</a:t>
                      </a:r>
                      <a:endParaRPr sz="800">
                        <a:latin typeface="Fira Sans Condensed"/>
                        <a:ea typeface="Fira Sans Condensed"/>
                        <a:cs typeface="Fira Sans Condensed"/>
                        <a:sym typeface="Fira Sans Condensed"/>
                      </a:endParaRPr>
                    </a:p>
                  </a:txBody>
                  <a:tcPr marL="88900" marR="88900" marT="88900" marB="889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dk1"/>
                    </a:solidFill>
                  </a:tcPr>
                </a:tc>
                <a:tc gridSpan="3">
                  <a:txBody>
                    <a:bodyPr/>
                    <a:lstStyle/>
                    <a:p>
                      <a:pPr marL="0" lvl="0" indent="0" algn="ctr" rtl="0">
                        <a:spcBef>
                          <a:spcPts val="0"/>
                        </a:spcBef>
                        <a:spcAft>
                          <a:spcPts val="0"/>
                        </a:spcAft>
                        <a:buNone/>
                      </a:pPr>
                      <a:r>
                        <a:rPr lang="en" sz="800" b="1">
                          <a:solidFill>
                            <a:srgbClr val="FFFFFF"/>
                          </a:solidFill>
                          <a:latin typeface="Montserrat"/>
                          <a:ea typeface="Montserrat"/>
                          <a:cs typeface="Montserrat"/>
                          <a:sym typeface="Montserrat"/>
                        </a:rPr>
                        <a:t>F1-Score</a:t>
                      </a:r>
                      <a:endParaRPr sz="800" b="1">
                        <a:solidFill>
                          <a:srgbClr val="FFFFFF"/>
                        </a:solidFill>
                        <a:latin typeface="Montserrat"/>
                        <a:ea typeface="Montserrat"/>
                        <a:cs typeface="Montserrat"/>
                        <a:sym typeface="Montserrat"/>
                      </a:endParaRPr>
                    </a:p>
                  </a:txBody>
                  <a:tcPr marL="88900" marR="88900" marT="88900" marB="889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2336A"/>
                    </a:solidFill>
                  </a:tcPr>
                </a:tc>
                <a:tc hMerge="1">
                  <a:txBody>
                    <a:bodyPr/>
                    <a:lstStyle/>
                    <a:p>
                      <a:endParaRPr lang="en-US"/>
                    </a:p>
                  </a:txBody>
                  <a:tcPr/>
                </a:tc>
                <a:tc hMerge="1">
                  <a:txBody>
                    <a:bodyPr/>
                    <a:lstStyle/>
                    <a:p>
                      <a:endParaRPr lang="en-US"/>
                    </a:p>
                  </a:txBody>
                  <a:tcPr/>
                </a:tc>
                <a:tc gridSpan="3">
                  <a:txBody>
                    <a:bodyPr/>
                    <a:lstStyle/>
                    <a:p>
                      <a:pPr marL="0" lvl="0" indent="0" algn="ctr" rtl="0">
                        <a:spcBef>
                          <a:spcPts val="0"/>
                        </a:spcBef>
                        <a:spcAft>
                          <a:spcPts val="0"/>
                        </a:spcAft>
                        <a:buNone/>
                      </a:pPr>
                      <a:r>
                        <a:rPr lang="en" sz="800" b="1">
                          <a:solidFill>
                            <a:srgbClr val="FFFFFF"/>
                          </a:solidFill>
                          <a:latin typeface="Montserrat"/>
                          <a:ea typeface="Montserrat"/>
                          <a:cs typeface="Montserrat"/>
                          <a:sym typeface="Montserrat"/>
                        </a:rPr>
                        <a:t>AUC</a:t>
                      </a:r>
                      <a:endParaRPr sz="800" b="1">
                        <a:solidFill>
                          <a:srgbClr val="FFFFFF"/>
                        </a:solidFill>
                        <a:latin typeface="Montserrat"/>
                        <a:ea typeface="Montserrat"/>
                        <a:cs typeface="Montserrat"/>
                        <a:sym typeface="Montserrat"/>
                      </a:endParaRPr>
                    </a:p>
                  </a:txBody>
                  <a:tcPr marL="88900" marR="88900" marT="88900" marB="889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2336A"/>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03300">
                <a:tc>
                  <a:txBody>
                    <a:bodyPr/>
                    <a:lstStyle/>
                    <a:p>
                      <a:pPr marL="0" lvl="0" indent="0" algn="ctr" rtl="0">
                        <a:spcBef>
                          <a:spcPts val="0"/>
                        </a:spcBef>
                        <a:spcAft>
                          <a:spcPts val="0"/>
                        </a:spcAft>
                        <a:buNone/>
                      </a:pPr>
                      <a:r>
                        <a:rPr lang="en" sz="800" b="1">
                          <a:solidFill>
                            <a:srgbClr val="FFFFFF"/>
                          </a:solidFill>
                          <a:latin typeface="Montserrat"/>
                          <a:ea typeface="Montserrat"/>
                          <a:cs typeface="Montserrat"/>
                          <a:sym typeface="Montserrat"/>
                        </a:rPr>
                        <a:t>Logistic Regression</a:t>
                      </a:r>
                      <a:endParaRPr sz="800" b="1">
                        <a:solidFill>
                          <a:srgbClr val="FFFFFF"/>
                        </a:solidFill>
                        <a:latin typeface="Nunito"/>
                        <a:ea typeface="Nunito"/>
                        <a:cs typeface="Nunito"/>
                        <a:sym typeface="Nunito"/>
                      </a:endParaRPr>
                    </a:p>
                  </a:txBody>
                  <a:tcPr marL="88900" marR="88900" marT="88900" marB="889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85FBA"/>
                    </a:solidFill>
                  </a:tcPr>
                </a:tc>
                <a:tc gridSpan="3">
                  <a:txBody>
                    <a:bodyPr/>
                    <a:lstStyle/>
                    <a:p>
                      <a:pPr marL="0" lvl="0" indent="0" algn="ctr" rtl="0">
                        <a:spcBef>
                          <a:spcPts val="0"/>
                        </a:spcBef>
                        <a:spcAft>
                          <a:spcPts val="0"/>
                        </a:spcAft>
                        <a:buNone/>
                      </a:pPr>
                      <a:r>
                        <a:rPr lang="en" sz="800" b="1">
                          <a:solidFill>
                            <a:schemeClr val="dk1"/>
                          </a:solidFill>
                          <a:latin typeface="Nunito"/>
                          <a:ea typeface="Nunito"/>
                          <a:cs typeface="Nunito"/>
                          <a:sym typeface="Nunito"/>
                        </a:rPr>
                        <a:t>0.870  +/- 0.001</a:t>
                      </a:r>
                      <a:endParaRPr sz="800" b="1">
                        <a:solidFill>
                          <a:srgbClr val="02336A"/>
                        </a:solidFill>
                        <a:latin typeface="Nunito"/>
                        <a:ea typeface="Nunito"/>
                        <a:cs typeface="Nunito"/>
                        <a:sym typeface="Nunito"/>
                      </a:endParaRPr>
                    </a:p>
                  </a:txBody>
                  <a:tcPr marL="88900" marR="88900" marT="88900" marB="889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3">
                  <a:txBody>
                    <a:bodyPr/>
                    <a:lstStyle/>
                    <a:p>
                      <a:pPr marL="0" lvl="0" indent="0" algn="ctr" rtl="0">
                        <a:spcBef>
                          <a:spcPts val="0"/>
                        </a:spcBef>
                        <a:spcAft>
                          <a:spcPts val="0"/>
                        </a:spcAft>
                        <a:buNone/>
                      </a:pPr>
                      <a:r>
                        <a:rPr lang="en" sz="800" b="1">
                          <a:solidFill>
                            <a:srgbClr val="02336A"/>
                          </a:solidFill>
                          <a:latin typeface="Nunito"/>
                          <a:ea typeface="Nunito"/>
                          <a:cs typeface="Nunito"/>
                          <a:sym typeface="Nunito"/>
                        </a:rPr>
                        <a:t>0.94</a:t>
                      </a:r>
                      <a:endParaRPr sz="800" b="1">
                        <a:solidFill>
                          <a:srgbClr val="02336A"/>
                        </a:solidFill>
                        <a:latin typeface="Nunito"/>
                        <a:ea typeface="Nunito"/>
                        <a:cs typeface="Nunito"/>
                        <a:sym typeface="Nunito"/>
                      </a:endParaRPr>
                    </a:p>
                  </a:txBody>
                  <a:tcPr marL="88900" marR="88900" marT="88900" marB="889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303300">
                <a:tc>
                  <a:txBody>
                    <a:bodyPr/>
                    <a:lstStyle/>
                    <a:p>
                      <a:pPr marL="0" lvl="0" indent="0" algn="ctr" rtl="0">
                        <a:spcBef>
                          <a:spcPts val="0"/>
                        </a:spcBef>
                        <a:spcAft>
                          <a:spcPts val="0"/>
                        </a:spcAft>
                        <a:buNone/>
                      </a:pPr>
                      <a:r>
                        <a:rPr lang="en" sz="800" b="1">
                          <a:solidFill>
                            <a:schemeClr val="lt1"/>
                          </a:solidFill>
                          <a:latin typeface="Montserrat"/>
                          <a:ea typeface="Montserrat"/>
                          <a:cs typeface="Montserrat"/>
                          <a:sym typeface="Montserrat"/>
                        </a:rPr>
                        <a:t>K-NN</a:t>
                      </a:r>
                      <a:endParaRPr sz="800" b="1">
                        <a:solidFill>
                          <a:srgbClr val="FFFFFF"/>
                        </a:solidFill>
                        <a:latin typeface="Montserrat"/>
                        <a:ea typeface="Montserrat"/>
                        <a:cs typeface="Montserrat"/>
                        <a:sym typeface="Montserrat"/>
                      </a:endParaRPr>
                    </a:p>
                  </a:txBody>
                  <a:tcPr marL="88900" marR="88900" marT="88900" marB="889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85FBA"/>
                    </a:solidFill>
                  </a:tcPr>
                </a:tc>
                <a:tc gridSpan="3">
                  <a:txBody>
                    <a:bodyPr/>
                    <a:lstStyle/>
                    <a:p>
                      <a:pPr marL="0" lvl="0" indent="0" algn="ctr" rtl="0">
                        <a:spcBef>
                          <a:spcPts val="0"/>
                        </a:spcBef>
                        <a:spcAft>
                          <a:spcPts val="0"/>
                        </a:spcAft>
                        <a:buNone/>
                      </a:pPr>
                      <a:r>
                        <a:rPr lang="en" sz="800" b="1">
                          <a:solidFill>
                            <a:schemeClr val="dk1"/>
                          </a:solidFill>
                          <a:latin typeface="Nunito"/>
                          <a:ea typeface="Nunito"/>
                          <a:cs typeface="Nunito"/>
                          <a:sym typeface="Nunito"/>
                        </a:rPr>
                        <a:t>0.965 +/- 0.001</a:t>
                      </a:r>
                      <a:endParaRPr sz="800" b="1">
                        <a:solidFill>
                          <a:schemeClr val="dk1"/>
                        </a:solidFill>
                        <a:latin typeface="Nunito"/>
                        <a:ea typeface="Nunito"/>
                        <a:cs typeface="Nunito"/>
                        <a:sym typeface="Nunito"/>
                      </a:endParaRPr>
                    </a:p>
                  </a:txBody>
                  <a:tcPr marL="88900" marR="88900" marT="88900" marB="889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3">
                  <a:txBody>
                    <a:bodyPr/>
                    <a:lstStyle/>
                    <a:p>
                      <a:pPr marL="0" lvl="0" indent="0" algn="ctr" rtl="0">
                        <a:spcBef>
                          <a:spcPts val="0"/>
                        </a:spcBef>
                        <a:spcAft>
                          <a:spcPts val="0"/>
                        </a:spcAft>
                        <a:buNone/>
                      </a:pPr>
                      <a:r>
                        <a:rPr lang="en" sz="800" b="1">
                          <a:solidFill>
                            <a:srgbClr val="02336A"/>
                          </a:solidFill>
                          <a:latin typeface="Nunito"/>
                          <a:ea typeface="Nunito"/>
                          <a:cs typeface="Nunito"/>
                          <a:sym typeface="Nunito"/>
                        </a:rPr>
                        <a:t>0.96</a:t>
                      </a:r>
                      <a:endParaRPr sz="800" b="1">
                        <a:solidFill>
                          <a:srgbClr val="02336A"/>
                        </a:solidFill>
                        <a:latin typeface="Nunito"/>
                        <a:ea typeface="Nunito"/>
                        <a:cs typeface="Nunito"/>
                        <a:sym typeface="Nunito"/>
                      </a:endParaRPr>
                    </a:p>
                  </a:txBody>
                  <a:tcPr marL="88900" marR="88900" marT="88900" marB="889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303300">
                <a:tc>
                  <a:txBody>
                    <a:bodyPr/>
                    <a:lstStyle/>
                    <a:p>
                      <a:pPr marL="0" lvl="0" indent="0" algn="ctr" rtl="0">
                        <a:spcBef>
                          <a:spcPts val="0"/>
                        </a:spcBef>
                        <a:spcAft>
                          <a:spcPts val="0"/>
                        </a:spcAft>
                        <a:buNone/>
                      </a:pPr>
                      <a:r>
                        <a:rPr lang="en" sz="800" b="1">
                          <a:solidFill>
                            <a:schemeClr val="lt1"/>
                          </a:solidFill>
                          <a:latin typeface="Montserrat"/>
                          <a:ea typeface="Montserrat"/>
                          <a:cs typeface="Montserrat"/>
                          <a:sym typeface="Montserrat"/>
                        </a:rPr>
                        <a:t>Decision Tree</a:t>
                      </a:r>
                      <a:endParaRPr sz="800" b="1">
                        <a:solidFill>
                          <a:srgbClr val="FFFFFF"/>
                        </a:solidFill>
                        <a:latin typeface="Montserrat"/>
                        <a:ea typeface="Montserrat"/>
                        <a:cs typeface="Montserrat"/>
                        <a:sym typeface="Montserrat"/>
                      </a:endParaRPr>
                    </a:p>
                  </a:txBody>
                  <a:tcPr marL="88900" marR="88900" marT="88900" marB="889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85FBA"/>
                    </a:solidFill>
                  </a:tcPr>
                </a:tc>
                <a:tc gridSpan="3">
                  <a:txBody>
                    <a:bodyPr/>
                    <a:lstStyle/>
                    <a:p>
                      <a:pPr marL="0" lvl="0" indent="0" algn="ctr" rtl="0">
                        <a:spcBef>
                          <a:spcPts val="0"/>
                        </a:spcBef>
                        <a:spcAft>
                          <a:spcPts val="0"/>
                        </a:spcAft>
                        <a:buNone/>
                      </a:pPr>
                      <a:r>
                        <a:rPr lang="en" sz="800" b="1">
                          <a:solidFill>
                            <a:schemeClr val="dk1"/>
                          </a:solidFill>
                          <a:latin typeface="Nunito"/>
                          <a:ea typeface="Nunito"/>
                          <a:cs typeface="Nunito"/>
                          <a:sym typeface="Nunito"/>
                        </a:rPr>
                        <a:t>0.876 +/- 0.008</a:t>
                      </a:r>
                      <a:endParaRPr sz="800" b="1">
                        <a:solidFill>
                          <a:schemeClr val="dk1"/>
                        </a:solidFill>
                        <a:latin typeface="Nunito"/>
                        <a:ea typeface="Nunito"/>
                        <a:cs typeface="Nunito"/>
                        <a:sym typeface="Nunito"/>
                      </a:endParaRPr>
                    </a:p>
                  </a:txBody>
                  <a:tcPr marL="88900" marR="88900" marT="88900" marB="889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3">
                  <a:txBody>
                    <a:bodyPr/>
                    <a:lstStyle/>
                    <a:p>
                      <a:pPr marL="0" lvl="0" indent="0" algn="ctr" rtl="0">
                        <a:spcBef>
                          <a:spcPts val="0"/>
                        </a:spcBef>
                        <a:spcAft>
                          <a:spcPts val="0"/>
                        </a:spcAft>
                        <a:buNone/>
                      </a:pPr>
                      <a:r>
                        <a:rPr lang="en" sz="800" b="1">
                          <a:solidFill>
                            <a:srgbClr val="02336A"/>
                          </a:solidFill>
                          <a:latin typeface="Nunito"/>
                          <a:ea typeface="Nunito"/>
                          <a:cs typeface="Nunito"/>
                          <a:sym typeface="Nunito"/>
                        </a:rPr>
                        <a:t>0.95</a:t>
                      </a:r>
                      <a:endParaRPr sz="800" b="1">
                        <a:solidFill>
                          <a:srgbClr val="02336A"/>
                        </a:solidFill>
                        <a:latin typeface="Nunito"/>
                        <a:ea typeface="Nunito"/>
                        <a:cs typeface="Nunito"/>
                        <a:sym typeface="Nunito"/>
                      </a:endParaRPr>
                    </a:p>
                  </a:txBody>
                  <a:tcPr marL="88900" marR="88900" marT="88900" marB="889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51"/>
          <p:cNvSpPr txBox="1">
            <a:spLocks noGrp="1"/>
          </p:cNvSpPr>
          <p:nvPr>
            <p:ph type="title"/>
          </p:nvPr>
        </p:nvSpPr>
        <p:spPr>
          <a:xfrm>
            <a:off x="2288200" y="0"/>
            <a:ext cx="4575000" cy="1144200"/>
          </a:xfrm>
          <a:prstGeom prst="rect">
            <a:avLst/>
          </a:prstGeom>
          <a:solidFill>
            <a:srgbClr val="89BCFF"/>
          </a:solidFill>
        </p:spPr>
        <p:txBody>
          <a:bodyPr spcFirstLastPara="1" wrap="square" lIns="90000" tIns="270000" rIns="91425" bIns="0" anchor="ctr" anchorCtr="0">
            <a:noAutofit/>
          </a:bodyPr>
          <a:lstStyle/>
          <a:p>
            <a:pPr marL="0" lvl="0" indent="0" algn="ctr" rtl="0">
              <a:spcBef>
                <a:spcPts val="0"/>
              </a:spcBef>
              <a:spcAft>
                <a:spcPts val="1000"/>
              </a:spcAft>
              <a:buNone/>
            </a:pPr>
            <a:r>
              <a:rPr lang="en" sz="2100"/>
              <a:t>COST BENEFIT MATRIX,CONFUSION MATRIX AND EXPECTED VALUE</a:t>
            </a:r>
            <a:endParaRPr sz="2100"/>
          </a:p>
        </p:txBody>
      </p:sp>
      <p:sp>
        <p:nvSpPr>
          <p:cNvPr id="741" name="Google Shape;741;p51"/>
          <p:cNvSpPr txBox="1">
            <a:spLocks noGrp="1"/>
          </p:cNvSpPr>
          <p:nvPr>
            <p:ph type="title"/>
          </p:nvPr>
        </p:nvSpPr>
        <p:spPr>
          <a:xfrm>
            <a:off x="735988" y="1513425"/>
            <a:ext cx="3200100" cy="569700"/>
          </a:xfrm>
          <a:prstGeom prst="rect">
            <a:avLst/>
          </a:prstGeom>
        </p:spPr>
        <p:txBody>
          <a:bodyPr spcFirstLastPara="1" wrap="square" lIns="90000" tIns="270000" rIns="91425" bIns="0" anchor="ctr" anchorCtr="0">
            <a:noAutofit/>
          </a:bodyPr>
          <a:lstStyle/>
          <a:p>
            <a:pPr marL="0" lvl="0" indent="0" algn="ctr" rtl="0">
              <a:spcBef>
                <a:spcPts val="0"/>
              </a:spcBef>
              <a:spcAft>
                <a:spcPts val="0"/>
              </a:spcAft>
              <a:buNone/>
            </a:pPr>
            <a:r>
              <a:rPr lang="en" sz="1400"/>
              <a:t>Normalized Cost-Benefit Matrix</a:t>
            </a:r>
            <a:endParaRPr sz="1400"/>
          </a:p>
          <a:p>
            <a:pPr marL="0" lvl="0" indent="0" algn="l" rtl="0">
              <a:spcBef>
                <a:spcPts val="0"/>
              </a:spcBef>
              <a:spcAft>
                <a:spcPts val="0"/>
              </a:spcAft>
              <a:buNone/>
            </a:pPr>
            <a:endParaRPr sz="1400"/>
          </a:p>
        </p:txBody>
      </p:sp>
      <p:sp>
        <p:nvSpPr>
          <p:cNvPr id="742" name="Google Shape;742;p51"/>
          <p:cNvSpPr txBox="1">
            <a:spLocks noGrp="1"/>
          </p:cNvSpPr>
          <p:nvPr>
            <p:ph type="title"/>
          </p:nvPr>
        </p:nvSpPr>
        <p:spPr>
          <a:xfrm>
            <a:off x="4866525" y="1513425"/>
            <a:ext cx="3285000" cy="569700"/>
          </a:xfrm>
          <a:prstGeom prst="rect">
            <a:avLst/>
          </a:prstGeom>
        </p:spPr>
        <p:txBody>
          <a:bodyPr spcFirstLastPara="1" wrap="square" lIns="90000" tIns="270000" rIns="91425" bIns="0" anchor="ctr" anchorCtr="0">
            <a:noAutofit/>
          </a:bodyPr>
          <a:lstStyle/>
          <a:p>
            <a:pPr marL="0" lvl="0" indent="0" algn="ctr" rtl="0">
              <a:spcBef>
                <a:spcPts val="0"/>
              </a:spcBef>
              <a:spcAft>
                <a:spcPts val="0"/>
              </a:spcAft>
              <a:buNone/>
            </a:pPr>
            <a:r>
              <a:rPr lang="en" sz="1400"/>
              <a:t>Confusion Matrix (for k-NN optimized parameters)</a:t>
            </a:r>
            <a:endParaRPr sz="1400"/>
          </a:p>
          <a:p>
            <a:pPr marL="0" lvl="0" indent="0" algn="l" rtl="0">
              <a:spcBef>
                <a:spcPts val="0"/>
              </a:spcBef>
              <a:spcAft>
                <a:spcPts val="0"/>
              </a:spcAft>
              <a:buNone/>
            </a:pPr>
            <a:endParaRPr sz="1400"/>
          </a:p>
        </p:txBody>
      </p:sp>
      <p:sp>
        <p:nvSpPr>
          <p:cNvPr id="743" name="Google Shape;743;p51"/>
          <p:cNvSpPr txBox="1">
            <a:spLocks noGrp="1"/>
          </p:cNvSpPr>
          <p:nvPr>
            <p:ph type="title"/>
          </p:nvPr>
        </p:nvSpPr>
        <p:spPr>
          <a:xfrm>
            <a:off x="1655300" y="4372650"/>
            <a:ext cx="5500800" cy="569700"/>
          </a:xfrm>
          <a:prstGeom prst="rect">
            <a:avLst/>
          </a:prstGeom>
        </p:spPr>
        <p:txBody>
          <a:bodyPr spcFirstLastPara="1" wrap="square" lIns="90000" tIns="270000" rIns="91425" bIns="0" anchor="ctr" anchorCtr="0">
            <a:noAutofit/>
          </a:bodyPr>
          <a:lstStyle/>
          <a:p>
            <a:pPr marL="0" lvl="0" indent="0" algn="ctr" rtl="0">
              <a:spcBef>
                <a:spcPts val="0"/>
              </a:spcBef>
              <a:spcAft>
                <a:spcPts val="0"/>
              </a:spcAft>
              <a:buNone/>
            </a:pPr>
            <a:r>
              <a:rPr lang="en" sz="1400"/>
              <a:t>Expected Value: (85)*(46.14%)+(-5)*( 4.04%)+0+0=39.017</a:t>
            </a:r>
            <a:endParaRPr sz="1400"/>
          </a:p>
          <a:p>
            <a:pPr marL="0" lvl="0" indent="0" algn="l" rtl="0">
              <a:spcBef>
                <a:spcPts val="0"/>
              </a:spcBef>
              <a:spcAft>
                <a:spcPts val="0"/>
              </a:spcAft>
              <a:buNone/>
            </a:pPr>
            <a:endParaRPr sz="1400"/>
          </a:p>
        </p:txBody>
      </p:sp>
      <p:graphicFrame>
        <p:nvGraphicFramePr>
          <p:cNvPr id="744" name="Google Shape;744;p51"/>
          <p:cNvGraphicFramePr/>
          <p:nvPr/>
        </p:nvGraphicFramePr>
        <p:xfrm>
          <a:off x="818150" y="2136600"/>
          <a:ext cx="3035775" cy="2066550"/>
        </p:xfrm>
        <a:graphic>
          <a:graphicData uri="http://schemas.openxmlformats.org/drawingml/2006/table">
            <a:tbl>
              <a:tblPr>
                <a:noFill/>
                <a:tableStyleId>{5C770DAA-D764-42AD-A2DF-B9F56BC79269}</a:tableStyleId>
              </a:tblPr>
              <a:tblGrid>
                <a:gridCol w="1011925">
                  <a:extLst>
                    <a:ext uri="{9D8B030D-6E8A-4147-A177-3AD203B41FA5}">
                      <a16:colId xmlns:a16="http://schemas.microsoft.com/office/drawing/2014/main" val="20000"/>
                    </a:ext>
                  </a:extLst>
                </a:gridCol>
                <a:gridCol w="1011925">
                  <a:extLst>
                    <a:ext uri="{9D8B030D-6E8A-4147-A177-3AD203B41FA5}">
                      <a16:colId xmlns:a16="http://schemas.microsoft.com/office/drawing/2014/main" val="20001"/>
                    </a:ext>
                  </a:extLst>
                </a:gridCol>
                <a:gridCol w="1011925">
                  <a:extLst>
                    <a:ext uri="{9D8B030D-6E8A-4147-A177-3AD203B41FA5}">
                      <a16:colId xmlns:a16="http://schemas.microsoft.com/office/drawing/2014/main" val="20002"/>
                    </a:ext>
                  </a:extLst>
                </a:gridCol>
              </a:tblGrid>
              <a:tr h="523950">
                <a:tc>
                  <a:txBody>
                    <a:bodyPr/>
                    <a:lstStyle/>
                    <a:p>
                      <a:pPr marL="0" lvl="0" indent="0" algn="l" rtl="0">
                        <a:spcBef>
                          <a:spcPts val="0"/>
                        </a:spcBef>
                        <a:spcAft>
                          <a:spcPts val="0"/>
                        </a:spcAft>
                        <a:buNone/>
                      </a:pPr>
                      <a:endParaRPr sz="1200"/>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3"/>
                    </a:solidFill>
                  </a:tcPr>
                </a:tc>
                <a:tc>
                  <a:txBody>
                    <a:bodyPr/>
                    <a:lstStyle/>
                    <a:p>
                      <a:pPr marL="0" lvl="0" indent="0" algn="ctr" rtl="0">
                        <a:lnSpc>
                          <a:spcPct val="115000"/>
                        </a:lnSpc>
                        <a:spcBef>
                          <a:spcPts val="0"/>
                        </a:spcBef>
                        <a:spcAft>
                          <a:spcPts val="0"/>
                        </a:spcAft>
                        <a:buNone/>
                      </a:pPr>
                      <a:r>
                        <a:rPr lang="en" sz="1200" b="1">
                          <a:solidFill>
                            <a:srgbClr val="FFFFFF"/>
                          </a:solidFill>
                          <a:latin typeface="Sakkal Majalla"/>
                          <a:ea typeface="Sakkal Majalla"/>
                          <a:cs typeface="Sakkal Majalla"/>
                          <a:sym typeface="Sakkal Majalla"/>
                        </a:rPr>
                        <a:t>Actual Positive</a:t>
                      </a:r>
                      <a:endParaRPr sz="1200" b="1">
                        <a:solidFill>
                          <a:srgbClr val="FFFFFF"/>
                        </a:solidFill>
                        <a:latin typeface="Sakkal Majalla"/>
                        <a:ea typeface="Sakkal Majalla"/>
                        <a:cs typeface="Sakkal Majalla"/>
                        <a:sym typeface="Sakkal Majalla"/>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3"/>
                    </a:solidFill>
                  </a:tcPr>
                </a:tc>
                <a:tc>
                  <a:txBody>
                    <a:bodyPr/>
                    <a:lstStyle/>
                    <a:p>
                      <a:pPr marL="0" lvl="0" indent="0" algn="ctr" rtl="0">
                        <a:lnSpc>
                          <a:spcPct val="115000"/>
                        </a:lnSpc>
                        <a:spcBef>
                          <a:spcPts val="0"/>
                        </a:spcBef>
                        <a:spcAft>
                          <a:spcPts val="0"/>
                        </a:spcAft>
                        <a:buNone/>
                      </a:pPr>
                      <a:r>
                        <a:rPr lang="en" sz="1200" b="1">
                          <a:solidFill>
                            <a:srgbClr val="FFFFFF"/>
                          </a:solidFill>
                          <a:latin typeface="Sakkal Majalla"/>
                          <a:ea typeface="Sakkal Majalla"/>
                          <a:cs typeface="Sakkal Majalla"/>
                          <a:sym typeface="Sakkal Majalla"/>
                        </a:rPr>
                        <a:t>Actual Negative</a:t>
                      </a:r>
                      <a:endParaRPr sz="1200" b="1">
                        <a:solidFill>
                          <a:srgbClr val="FFFFFF"/>
                        </a:solidFill>
                        <a:latin typeface="Sakkal Majalla"/>
                        <a:ea typeface="Sakkal Majalla"/>
                        <a:cs typeface="Sakkal Majalla"/>
                        <a:sym typeface="Sakkal Majalla"/>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771300">
                <a:tc>
                  <a:txBody>
                    <a:bodyPr/>
                    <a:lstStyle/>
                    <a:p>
                      <a:pPr marL="0" lvl="0" indent="0" algn="ctr" rtl="0">
                        <a:lnSpc>
                          <a:spcPct val="115000"/>
                        </a:lnSpc>
                        <a:spcBef>
                          <a:spcPts val="0"/>
                        </a:spcBef>
                        <a:spcAft>
                          <a:spcPts val="0"/>
                        </a:spcAft>
                        <a:buNone/>
                      </a:pPr>
                      <a:r>
                        <a:rPr lang="en" sz="1200" b="1">
                          <a:latin typeface="Sakkal Majalla"/>
                          <a:ea typeface="Sakkal Majalla"/>
                          <a:cs typeface="Sakkal Majalla"/>
                          <a:sym typeface="Sakkal Majalla"/>
                        </a:rPr>
                        <a:t>Predicted Positive</a:t>
                      </a:r>
                      <a:endParaRPr sz="1200" b="1">
                        <a:latin typeface="Sakkal Majalla"/>
                        <a:ea typeface="Sakkal Majalla"/>
                        <a:cs typeface="Sakkal Majalla"/>
                        <a:sym typeface="Sakkal Majalla"/>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en" sz="1200">
                          <a:latin typeface="Sakkal Majalla"/>
                          <a:ea typeface="Sakkal Majalla"/>
                          <a:cs typeface="Sakkal Majalla"/>
                          <a:sym typeface="Sakkal Majalla"/>
                        </a:rPr>
                        <a:t>85</a:t>
                      </a:r>
                      <a:endParaRPr sz="1200">
                        <a:latin typeface="Sakkal Majalla"/>
                        <a:ea typeface="Sakkal Majalla"/>
                        <a:cs typeface="Sakkal Majalla"/>
                        <a:sym typeface="Sakkal Majalla"/>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en" sz="1200">
                          <a:latin typeface="Sakkal Majalla"/>
                          <a:ea typeface="Sakkal Majalla"/>
                          <a:cs typeface="Sakkal Majalla"/>
                          <a:sym typeface="Sakkal Majalla"/>
                        </a:rPr>
                        <a:t>-5</a:t>
                      </a:r>
                      <a:endParaRPr sz="1200">
                        <a:latin typeface="Sakkal Majalla"/>
                        <a:ea typeface="Sakkal Majalla"/>
                        <a:cs typeface="Sakkal Majalla"/>
                        <a:sym typeface="Sakkal Majalla"/>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E2F3"/>
                    </a:solidFill>
                  </a:tcPr>
                </a:tc>
                <a:extLst>
                  <a:ext uri="{0D108BD9-81ED-4DB2-BD59-A6C34878D82A}">
                    <a16:rowId xmlns:a16="http://schemas.microsoft.com/office/drawing/2014/main" val="10001"/>
                  </a:ext>
                </a:extLst>
              </a:tr>
              <a:tr h="771300">
                <a:tc>
                  <a:txBody>
                    <a:bodyPr/>
                    <a:lstStyle/>
                    <a:p>
                      <a:pPr marL="0" lvl="0" indent="0" algn="ctr" rtl="0">
                        <a:lnSpc>
                          <a:spcPct val="115000"/>
                        </a:lnSpc>
                        <a:spcBef>
                          <a:spcPts val="0"/>
                        </a:spcBef>
                        <a:spcAft>
                          <a:spcPts val="0"/>
                        </a:spcAft>
                        <a:buNone/>
                      </a:pPr>
                      <a:r>
                        <a:rPr lang="en" sz="1200" b="1">
                          <a:latin typeface="Sakkal Majalla"/>
                          <a:ea typeface="Sakkal Majalla"/>
                          <a:cs typeface="Sakkal Majalla"/>
                          <a:sym typeface="Sakkal Majalla"/>
                        </a:rPr>
                        <a:t>Predicted Negative</a:t>
                      </a:r>
                      <a:endParaRPr sz="1200" b="1">
                        <a:latin typeface="Sakkal Majalla"/>
                        <a:ea typeface="Sakkal Majalla"/>
                        <a:cs typeface="Sakkal Majalla"/>
                        <a:sym typeface="Sakkal Majalla"/>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en" sz="1200">
                          <a:latin typeface="Sakkal Majalla"/>
                          <a:ea typeface="Sakkal Majalla"/>
                          <a:cs typeface="Sakkal Majalla"/>
                          <a:sym typeface="Sakkal Majalla"/>
                        </a:rPr>
                        <a:t>0</a:t>
                      </a:r>
                      <a:endParaRPr sz="1200">
                        <a:latin typeface="Sakkal Majalla"/>
                        <a:ea typeface="Sakkal Majalla"/>
                        <a:cs typeface="Sakkal Majalla"/>
                        <a:sym typeface="Sakkal Majalla"/>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en" sz="1200">
                          <a:latin typeface="Sakkal Majalla"/>
                          <a:ea typeface="Sakkal Majalla"/>
                          <a:cs typeface="Sakkal Majalla"/>
                          <a:sym typeface="Sakkal Majalla"/>
                        </a:rPr>
                        <a:t>0</a:t>
                      </a:r>
                      <a:endParaRPr sz="1200">
                        <a:latin typeface="Sakkal Majalla"/>
                        <a:ea typeface="Sakkal Majalla"/>
                        <a:cs typeface="Sakkal Majalla"/>
                        <a:sym typeface="Sakkal Majalla"/>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E2F3"/>
                    </a:solidFill>
                  </a:tcPr>
                </a:tc>
                <a:extLst>
                  <a:ext uri="{0D108BD9-81ED-4DB2-BD59-A6C34878D82A}">
                    <a16:rowId xmlns:a16="http://schemas.microsoft.com/office/drawing/2014/main" val="10002"/>
                  </a:ext>
                </a:extLst>
              </a:tr>
            </a:tbl>
          </a:graphicData>
        </a:graphic>
      </p:graphicFrame>
      <p:graphicFrame>
        <p:nvGraphicFramePr>
          <p:cNvPr id="745" name="Google Shape;745;p51"/>
          <p:cNvGraphicFramePr/>
          <p:nvPr/>
        </p:nvGraphicFramePr>
        <p:xfrm>
          <a:off x="4991150" y="2136600"/>
          <a:ext cx="3035775" cy="2066550"/>
        </p:xfrm>
        <a:graphic>
          <a:graphicData uri="http://schemas.openxmlformats.org/drawingml/2006/table">
            <a:tbl>
              <a:tblPr>
                <a:noFill/>
                <a:tableStyleId>{5C770DAA-D764-42AD-A2DF-B9F56BC79269}</a:tableStyleId>
              </a:tblPr>
              <a:tblGrid>
                <a:gridCol w="1011925">
                  <a:extLst>
                    <a:ext uri="{9D8B030D-6E8A-4147-A177-3AD203B41FA5}">
                      <a16:colId xmlns:a16="http://schemas.microsoft.com/office/drawing/2014/main" val="20000"/>
                    </a:ext>
                  </a:extLst>
                </a:gridCol>
                <a:gridCol w="1011925">
                  <a:extLst>
                    <a:ext uri="{9D8B030D-6E8A-4147-A177-3AD203B41FA5}">
                      <a16:colId xmlns:a16="http://schemas.microsoft.com/office/drawing/2014/main" val="20001"/>
                    </a:ext>
                  </a:extLst>
                </a:gridCol>
                <a:gridCol w="1011925">
                  <a:extLst>
                    <a:ext uri="{9D8B030D-6E8A-4147-A177-3AD203B41FA5}">
                      <a16:colId xmlns:a16="http://schemas.microsoft.com/office/drawing/2014/main" val="20002"/>
                    </a:ext>
                  </a:extLst>
                </a:gridCol>
              </a:tblGrid>
              <a:tr h="523950">
                <a:tc>
                  <a:txBody>
                    <a:bodyPr/>
                    <a:lstStyle/>
                    <a:p>
                      <a:pPr marL="0" lvl="0" indent="0" algn="l" rtl="0">
                        <a:spcBef>
                          <a:spcPts val="0"/>
                        </a:spcBef>
                        <a:spcAft>
                          <a:spcPts val="0"/>
                        </a:spcAft>
                        <a:buNone/>
                      </a:pPr>
                      <a:endParaRPr sz="1200"/>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3"/>
                    </a:solidFill>
                  </a:tcPr>
                </a:tc>
                <a:tc>
                  <a:txBody>
                    <a:bodyPr/>
                    <a:lstStyle/>
                    <a:p>
                      <a:pPr marL="0" lvl="0" indent="0" algn="ctr" rtl="0">
                        <a:lnSpc>
                          <a:spcPct val="115000"/>
                        </a:lnSpc>
                        <a:spcBef>
                          <a:spcPts val="0"/>
                        </a:spcBef>
                        <a:spcAft>
                          <a:spcPts val="0"/>
                        </a:spcAft>
                        <a:buNone/>
                      </a:pPr>
                      <a:r>
                        <a:rPr lang="en" sz="1200" b="1">
                          <a:solidFill>
                            <a:srgbClr val="FFFFFF"/>
                          </a:solidFill>
                          <a:latin typeface="Sakkal Majalla"/>
                          <a:ea typeface="Sakkal Majalla"/>
                          <a:cs typeface="Sakkal Majalla"/>
                          <a:sym typeface="Sakkal Majalla"/>
                        </a:rPr>
                        <a:t>Actual Positive</a:t>
                      </a:r>
                      <a:endParaRPr sz="1200" b="1">
                        <a:solidFill>
                          <a:srgbClr val="FFFFFF"/>
                        </a:solidFill>
                        <a:latin typeface="Sakkal Majalla"/>
                        <a:ea typeface="Sakkal Majalla"/>
                        <a:cs typeface="Sakkal Majalla"/>
                        <a:sym typeface="Sakkal Majalla"/>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3"/>
                    </a:solidFill>
                  </a:tcPr>
                </a:tc>
                <a:tc>
                  <a:txBody>
                    <a:bodyPr/>
                    <a:lstStyle/>
                    <a:p>
                      <a:pPr marL="0" lvl="0" indent="0" algn="ctr" rtl="0">
                        <a:lnSpc>
                          <a:spcPct val="115000"/>
                        </a:lnSpc>
                        <a:spcBef>
                          <a:spcPts val="0"/>
                        </a:spcBef>
                        <a:spcAft>
                          <a:spcPts val="0"/>
                        </a:spcAft>
                        <a:buNone/>
                      </a:pPr>
                      <a:r>
                        <a:rPr lang="en" sz="1200" b="1">
                          <a:solidFill>
                            <a:srgbClr val="FFFFFF"/>
                          </a:solidFill>
                          <a:latin typeface="Sakkal Majalla"/>
                          <a:ea typeface="Sakkal Majalla"/>
                          <a:cs typeface="Sakkal Majalla"/>
                          <a:sym typeface="Sakkal Majalla"/>
                        </a:rPr>
                        <a:t>Actual Negative</a:t>
                      </a:r>
                      <a:endParaRPr sz="1200" b="1">
                        <a:solidFill>
                          <a:srgbClr val="FFFFFF"/>
                        </a:solidFill>
                        <a:latin typeface="Sakkal Majalla"/>
                        <a:ea typeface="Sakkal Majalla"/>
                        <a:cs typeface="Sakkal Majalla"/>
                        <a:sym typeface="Sakkal Majalla"/>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771300">
                <a:tc>
                  <a:txBody>
                    <a:bodyPr/>
                    <a:lstStyle/>
                    <a:p>
                      <a:pPr marL="0" lvl="0" indent="0" algn="ctr" rtl="0">
                        <a:lnSpc>
                          <a:spcPct val="115000"/>
                        </a:lnSpc>
                        <a:spcBef>
                          <a:spcPts val="0"/>
                        </a:spcBef>
                        <a:spcAft>
                          <a:spcPts val="0"/>
                        </a:spcAft>
                        <a:buNone/>
                      </a:pPr>
                      <a:r>
                        <a:rPr lang="en" sz="1200" b="1">
                          <a:latin typeface="Sakkal Majalla"/>
                          <a:ea typeface="Sakkal Majalla"/>
                          <a:cs typeface="Sakkal Majalla"/>
                          <a:sym typeface="Sakkal Majalla"/>
                        </a:rPr>
                        <a:t>Predicted Positive</a:t>
                      </a:r>
                      <a:endParaRPr sz="1200" b="1">
                        <a:latin typeface="Sakkal Majalla"/>
                        <a:ea typeface="Sakkal Majalla"/>
                        <a:cs typeface="Sakkal Majalla"/>
                        <a:sym typeface="Sakkal Majalla"/>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en" sz="1200">
                          <a:latin typeface="Sakkal Majalla"/>
                          <a:ea typeface="Sakkal Majalla"/>
                          <a:cs typeface="Sakkal Majalla"/>
                          <a:sym typeface="Sakkal Majalla"/>
                        </a:rPr>
                        <a:t>10119 (46.14%)</a:t>
                      </a:r>
                      <a:endParaRPr sz="1200">
                        <a:latin typeface="Sakkal Majalla"/>
                        <a:ea typeface="Sakkal Majalla"/>
                        <a:cs typeface="Sakkal Majalla"/>
                        <a:sym typeface="Sakkal Majalla"/>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en" sz="1200">
                          <a:latin typeface="Sakkal Majalla"/>
                          <a:ea typeface="Sakkal Majalla"/>
                          <a:cs typeface="Sakkal Majalla"/>
                          <a:sym typeface="Sakkal Majalla"/>
                        </a:rPr>
                        <a:t>886 </a:t>
                      </a:r>
                      <a:endParaRPr sz="1200">
                        <a:latin typeface="Sakkal Majalla"/>
                        <a:ea typeface="Sakkal Majalla"/>
                        <a:cs typeface="Sakkal Majalla"/>
                        <a:sym typeface="Sakkal Majalla"/>
                      </a:endParaRPr>
                    </a:p>
                    <a:p>
                      <a:pPr marL="0" lvl="0" indent="0" algn="ctr" rtl="0">
                        <a:lnSpc>
                          <a:spcPct val="115000"/>
                        </a:lnSpc>
                        <a:spcBef>
                          <a:spcPts val="0"/>
                        </a:spcBef>
                        <a:spcAft>
                          <a:spcPts val="0"/>
                        </a:spcAft>
                        <a:buNone/>
                      </a:pPr>
                      <a:r>
                        <a:rPr lang="en" sz="1200">
                          <a:latin typeface="Sakkal Majalla"/>
                          <a:ea typeface="Sakkal Majalla"/>
                          <a:cs typeface="Sakkal Majalla"/>
                          <a:sym typeface="Sakkal Majalla"/>
                        </a:rPr>
                        <a:t>(4.04%)</a:t>
                      </a:r>
                      <a:endParaRPr sz="1200">
                        <a:latin typeface="Sakkal Majalla"/>
                        <a:ea typeface="Sakkal Majalla"/>
                        <a:cs typeface="Sakkal Majalla"/>
                        <a:sym typeface="Sakkal Majalla"/>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E2F3"/>
                    </a:solidFill>
                  </a:tcPr>
                </a:tc>
                <a:extLst>
                  <a:ext uri="{0D108BD9-81ED-4DB2-BD59-A6C34878D82A}">
                    <a16:rowId xmlns:a16="http://schemas.microsoft.com/office/drawing/2014/main" val="10001"/>
                  </a:ext>
                </a:extLst>
              </a:tr>
              <a:tr h="771300">
                <a:tc>
                  <a:txBody>
                    <a:bodyPr/>
                    <a:lstStyle/>
                    <a:p>
                      <a:pPr marL="0" lvl="0" indent="0" algn="ctr" rtl="0">
                        <a:lnSpc>
                          <a:spcPct val="115000"/>
                        </a:lnSpc>
                        <a:spcBef>
                          <a:spcPts val="0"/>
                        </a:spcBef>
                        <a:spcAft>
                          <a:spcPts val="0"/>
                        </a:spcAft>
                        <a:buNone/>
                      </a:pPr>
                      <a:r>
                        <a:rPr lang="en" sz="1200" b="1">
                          <a:latin typeface="Sakkal Majalla"/>
                          <a:ea typeface="Sakkal Majalla"/>
                          <a:cs typeface="Sakkal Majalla"/>
                          <a:sym typeface="Sakkal Majalla"/>
                        </a:rPr>
                        <a:t>Predicted Negative</a:t>
                      </a:r>
                      <a:endParaRPr sz="1200" b="1">
                        <a:latin typeface="Sakkal Majalla"/>
                        <a:ea typeface="Sakkal Majalla"/>
                        <a:cs typeface="Sakkal Majalla"/>
                        <a:sym typeface="Sakkal Majalla"/>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en" sz="1200">
                          <a:latin typeface="Sakkal Majalla"/>
                          <a:ea typeface="Sakkal Majalla"/>
                          <a:cs typeface="Sakkal Majalla"/>
                          <a:sym typeface="Sakkal Majalla"/>
                        </a:rPr>
                        <a:t>25 </a:t>
                      </a:r>
                      <a:endParaRPr sz="1200">
                        <a:latin typeface="Sakkal Majalla"/>
                        <a:ea typeface="Sakkal Majalla"/>
                        <a:cs typeface="Sakkal Majalla"/>
                        <a:sym typeface="Sakkal Majalla"/>
                      </a:endParaRPr>
                    </a:p>
                    <a:p>
                      <a:pPr marL="0" lvl="0" indent="0" algn="ctr" rtl="0">
                        <a:lnSpc>
                          <a:spcPct val="115000"/>
                        </a:lnSpc>
                        <a:spcBef>
                          <a:spcPts val="0"/>
                        </a:spcBef>
                        <a:spcAft>
                          <a:spcPts val="0"/>
                        </a:spcAft>
                        <a:buNone/>
                      </a:pPr>
                      <a:r>
                        <a:rPr lang="en" sz="1200">
                          <a:latin typeface="Sakkal Majalla"/>
                          <a:ea typeface="Sakkal Majalla"/>
                          <a:cs typeface="Sakkal Majalla"/>
                          <a:sym typeface="Sakkal Majalla"/>
                        </a:rPr>
                        <a:t>(0.11%)</a:t>
                      </a:r>
                      <a:endParaRPr sz="1200">
                        <a:latin typeface="Sakkal Majalla"/>
                        <a:ea typeface="Sakkal Majalla"/>
                        <a:cs typeface="Sakkal Majalla"/>
                        <a:sym typeface="Sakkal Majalla"/>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en" sz="1200">
                          <a:latin typeface="Sakkal Majalla"/>
                          <a:ea typeface="Sakkal Majalla"/>
                          <a:cs typeface="Sakkal Majalla"/>
                          <a:sym typeface="Sakkal Majalla"/>
                        </a:rPr>
                        <a:t>10899 (49.70%)</a:t>
                      </a:r>
                      <a:endParaRPr sz="1200">
                        <a:latin typeface="Sakkal Majalla"/>
                        <a:ea typeface="Sakkal Majalla"/>
                        <a:cs typeface="Sakkal Majalla"/>
                        <a:sym typeface="Sakkal Majalla"/>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E2F3"/>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52"/>
          <p:cNvSpPr txBox="1">
            <a:spLocks noGrp="1"/>
          </p:cNvSpPr>
          <p:nvPr>
            <p:ph type="title"/>
          </p:nvPr>
        </p:nvSpPr>
        <p:spPr>
          <a:xfrm>
            <a:off x="2288200" y="0"/>
            <a:ext cx="4575000" cy="1144200"/>
          </a:xfrm>
          <a:prstGeom prst="rect">
            <a:avLst/>
          </a:prstGeom>
          <a:solidFill>
            <a:srgbClr val="89BCFF"/>
          </a:solidFill>
        </p:spPr>
        <p:txBody>
          <a:bodyPr spcFirstLastPara="1" wrap="square" lIns="90000" tIns="270000" rIns="91425" bIns="0" anchor="ctr" anchorCtr="0">
            <a:noAutofit/>
          </a:bodyPr>
          <a:lstStyle/>
          <a:p>
            <a:pPr marL="0" lvl="0" indent="0" algn="ctr" rtl="0">
              <a:spcBef>
                <a:spcPts val="0"/>
              </a:spcBef>
              <a:spcAft>
                <a:spcPts val="1000"/>
              </a:spcAft>
              <a:buNone/>
            </a:pPr>
            <a:r>
              <a:rPr lang="en" sz="2500"/>
              <a:t>MODEL DEPLOYMENT</a:t>
            </a:r>
            <a:endParaRPr sz="2500"/>
          </a:p>
        </p:txBody>
      </p:sp>
      <p:sp>
        <p:nvSpPr>
          <p:cNvPr id="751" name="Google Shape;751;p52"/>
          <p:cNvSpPr/>
          <p:nvPr/>
        </p:nvSpPr>
        <p:spPr>
          <a:xfrm>
            <a:off x="630463" y="1271625"/>
            <a:ext cx="3184200" cy="569400"/>
          </a:xfrm>
          <a:prstGeom prst="rect">
            <a:avLst/>
          </a:prstGeom>
          <a:solidFill>
            <a:schemeClr val="dk1"/>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400"/>
              <a:buFont typeface="Arial"/>
              <a:buNone/>
            </a:pPr>
            <a:r>
              <a:rPr lang="en" sz="1300">
                <a:solidFill>
                  <a:srgbClr val="FFFFFF"/>
                </a:solidFill>
                <a:latin typeface="Montserrat Medium"/>
                <a:ea typeface="Montserrat Medium"/>
                <a:cs typeface="Montserrat Medium"/>
                <a:sym typeface="Montserrat Medium"/>
              </a:rPr>
              <a:t>Utilization of the Model </a:t>
            </a:r>
            <a:endParaRPr sz="1300">
              <a:solidFill>
                <a:srgbClr val="FFFFFF"/>
              </a:solidFill>
              <a:latin typeface="Montserrat Medium"/>
              <a:ea typeface="Montserrat Medium"/>
              <a:cs typeface="Montserrat Medium"/>
              <a:sym typeface="Montserrat Medium"/>
            </a:endParaRPr>
          </a:p>
        </p:txBody>
      </p:sp>
      <p:sp>
        <p:nvSpPr>
          <p:cNvPr id="752" name="Google Shape;752;p52"/>
          <p:cNvSpPr/>
          <p:nvPr/>
        </p:nvSpPr>
        <p:spPr>
          <a:xfrm>
            <a:off x="641725" y="3641000"/>
            <a:ext cx="3615000" cy="1452000"/>
          </a:xfrm>
          <a:prstGeom prst="rect">
            <a:avLst/>
          </a:prstGeom>
          <a:solidFill>
            <a:srgbClr val="E7E6E6"/>
          </a:solidFill>
          <a:ln>
            <a:noFill/>
          </a:ln>
        </p:spPr>
        <p:txBody>
          <a:bodyPr spcFirstLastPara="1" wrap="square" lIns="91425" tIns="91425" rIns="91425" bIns="182875" anchor="b" anchorCtr="0">
            <a:noAutofit/>
          </a:bodyPr>
          <a:lstStyle/>
          <a:p>
            <a:pPr marL="0" lvl="0" indent="0" algn="l" rtl="0">
              <a:spcBef>
                <a:spcPts val="0"/>
              </a:spcBef>
              <a:spcAft>
                <a:spcPts val="0"/>
              </a:spcAft>
              <a:buClr>
                <a:srgbClr val="000000"/>
              </a:buClr>
              <a:buSzPts val="1400"/>
              <a:buFont typeface="Arial"/>
              <a:buNone/>
            </a:pPr>
            <a:endParaRPr sz="1200">
              <a:solidFill>
                <a:srgbClr val="1F497D"/>
              </a:solidFill>
              <a:latin typeface="Nunito"/>
              <a:ea typeface="Nunito"/>
              <a:cs typeface="Nunito"/>
              <a:sym typeface="Nunito"/>
            </a:endParaRPr>
          </a:p>
        </p:txBody>
      </p:sp>
      <p:sp>
        <p:nvSpPr>
          <p:cNvPr id="753" name="Google Shape;753;p52"/>
          <p:cNvSpPr/>
          <p:nvPr/>
        </p:nvSpPr>
        <p:spPr>
          <a:xfrm>
            <a:off x="641713" y="3094395"/>
            <a:ext cx="3184200" cy="546300"/>
          </a:xfrm>
          <a:prstGeom prst="rect">
            <a:avLst/>
          </a:prstGeom>
          <a:solidFill>
            <a:schemeClr val="dk1"/>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400"/>
              <a:buFont typeface="Arial"/>
              <a:buNone/>
            </a:pPr>
            <a:r>
              <a:rPr lang="en" sz="1300">
                <a:solidFill>
                  <a:srgbClr val="FFFFFF"/>
                </a:solidFill>
                <a:latin typeface="Montserrat Medium"/>
                <a:ea typeface="Montserrat Medium"/>
                <a:cs typeface="Montserrat Medium"/>
                <a:sym typeface="Montserrat Medium"/>
              </a:rPr>
              <a:t>The Bank can apply this model to:</a:t>
            </a:r>
            <a:endParaRPr sz="1300">
              <a:solidFill>
                <a:srgbClr val="FFFFFF"/>
              </a:solidFill>
              <a:latin typeface="Montserrat Medium"/>
              <a:ea typeface="Montserrat Medium"/>
              <a:cs typeface="Montserrat Medium"/>
              <a:sym typeface="Montserrat Medium"/>
            </a:endParaRPr>
          </a:p>
        </p:txBody>
      </p:sp>
      <p:sp>
        <p:nvSpPr>
          <p:cNvPr id="754" name="Google Shape;754;p52"/>
          <p:cNvSpPr/>
          <p:nvPr/>
        </p:nvSpPr>
        <p:spPr>
          <a:xfrm>
            <a:off x="630467" y="1829778"/>
            <a:ext cx="3615000" cy="1033200"/>
          </a:xfrm>
          <a:prstGeom prst="rect">
            <a:avLst/>
          </a:prstGeom>
          <a:solidFill>
            <a:srgbClr val="E7E6E6"/>
          </a:solidFill>
          <a:ln>
            <a:noFill/>
          </a:ln>
        </p:spPr>
        <p:txBody>
          <a:bodyPr spcFirstLastPara="1" wrap="square" lIns="91425" tIns="91425" rIns="91425" bIns="182875" anchor="b" anchorCtr="0">
            <a:noAutofit/>
          </a:bodyPr>
          <a:lstStyle/>
          <a:p>
            <a:pPr marL="0" lvl="0" indent="0" algn="l" rtl="0">
              <a:spcBef>
                <a:spcPts val="0"/>
              </a:spcBef>
              <a:spcAft>
                <a:spcPts val="0"/>
              </a:spcAft>
              <a:buClr>
                <a:srgbClr val="000000"/>
              </a:buClr>
              <a:buSzPts val="1400"/>
              <a:buFont typeface="Arial"/>
              <a:buNone/>
            </a:pPr>
            <a:endParaRPr sz="1300">
              <a:solidFill>
                <a:srgbClr val="1F497D"/>
              </a:solidFill>
              <a:latin typeface="Nunito"/>
              <a:ea typeface="Nunito"/>
              <a:cs typeface="Nunito"/>
              <a:sym typeface="Nunito"/>
            </a:endParaRPr>
          </a:p>
        </p:txBody>
      </p:sp>
      <p:sp>
        <p:nvSpPr>
          <p:cNvPr id="755" name="Google Shape;755;p52"/>
          <p:cNvSpPr txBox="1"/>
          <p:nvPr/>
        </p:nvSpPr>
        <p:spPr>
          <a:xfrm>
            <a:off x="641713" y="3615425"/>
            <a:ext cx="3615000" cy="637800"/>
          </a:xfrm>
          <a:prstGeom prst="rect">
            <a:avLst/>
          </a:prstGeom>
          <a:noFill/>
          <a:ln>
            <a:noFill/>
          </a:ln>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Font typeface="Nunito"/>
              <a:buChar char="●"/>
            </a:pPr>
            <a:r>
              <a:rPr lang="en" sz="1100">
                <a:solidFill>
                  <a:schemeClr val="dk1"/>
                </a:solidFill>
                <a:latin typeface="Nunito"/>
                <a:ea typeface="Nunito"/>
                <a:cs typeface="Nunito"/>
                <a:sym typeface="Nunito"/>
              </a:rPr>
              <a:t>Develop more targeted marketing campaigns</a:t>
            </a:r>
            <a:endParaRPr sz="1100">
              <a:solidFill>
                <a:schemeClr val="dk1"/>
              </a:solidFill>
              <a:latin typeface="Nunito"/>
              <a:ea typeface="Nunito"/>
              <a:cs typeface="Nunito"/>
              <a:sym typeface="Nunito"/>
            </a:endParaRPr>
          </a:p>
          <a:p>
            <a:pPr marL="457200" lvl="0" indent="-298450" algn="l" rtl="0">
              <a:spcBef>
                <a:spcPts val="0"/>
              </a:spcBef>
              <a:spcAft>
                <a:spcPts val="0"/>
              </a:spcAft>
              <a:buClr>
                <a:schemeClr val="dk1"/>
              </a:buClr>
              <a:buSzPts val="1100"/>
              <a:buFont typeface="Nunito"/>
              <a:buChar char="●"/>
            </a:pPr>
            <a:r>
              <a:rPr lang="en" sz="1100">
                <a:solidFill>
                  <a:schemeClr val="dk1"/>
                </a:solidFill>
                <a:latin typeface="Nunito"/>
                <a:ea typeface="Nunito"/>
                <a:cs typeface="Nunito"/>
                <a:sym typeface="Nunito"/>
              </a:rPr>
              <a:t>Position the product by user profiles</a:t>
            </a:r>
            <a:endParaRPr sz="1100">
              <a:solidFill>
                <a:schemeClr val="dk1"/>
              </a:solidFill>
              <a:latin typeface="Nunito"/>
              <a:ea typeface="Nunito"/>
              <a:cs typeface="Nunito"/>
              <a:sym typeface="Nunito"/>
            </a:endParaRPr>
          </a:p>
          <a:p>
            <a:pPr marL="457200" lvl="0" indent="-298450" algn="l" rtl="0">
              <a:spcBef>
                <a:spcPts val="0"/>
              </a:spcBef>
              <a:spcAft>
                <a:spcPts val="0"/>
              </a:spcAft>
              <a:buClr>
                <a:schemeClr val="dk1"/>
              </a:buClr>
              <a:buSzPts val="1100"/>
              <a:buFont typeface="Nunito"/>
              <a:buChar char="●"/>
            </a:pPr>
            <a:r>
              <a:rPr lang="en" sz="1100">
                <a:solidFill>
                  <a:schemeClr val="dk1"/>
                </a:solidFill>
                <a:latin typeface="Nunito"/>
                <a:ea typeface="Nunito"/>
                <a:cs typeface="Nunito"/>
                <a:sym typeface="Nunito"/>
              </a:rPr>
              <a:t>Determine the demand for Term Deposits &amp; align resources accordingly</a:t>
            </a:r>
            <a:endParaRPr sz="1100">
              <a:solidFill>
                <a:schemeClr val="dk1"/>
              </a:solidFill>
              <a:latin typeface="Nunito"/>
              <a:ea typeface="Nunito"/>
              <a:cs typeface="Nunito"/>
              <a:sym typeface="Nunito"/>
            </a:endParaRPr>
          </a:p>
          <a:p>
            <a:pPr marL="457200" lvl="0" indent="-298450" algn="l" rtl="0">
              <a:spcBef>
                <a:spcPts val="0"/>
              </a:spcBef>
              <a:spcAft>
                <a:spcPts val="0"/>
              </a:spcAft>
              <a:buClr>
                <a:schemeClr val="dk1"/>
              </a:buClr>
              <a:buSzPts val="1100"/>
              <a:buFont typeface="Nunito"/>
              <a:buChar char="●"/>
            </a:pPr>
            <a:r>
              <a:rPr lang="en" sz="1100">
                <a:solidFill>
                  <a:schemeClr val="dk1"/>
                </a:solidFill>
                <a:latin typeface="Nunito"/>
                <a:ea typeface="Nunito"/>
                <a:cs typeface="Nunito"/>
                <a:sym typeface="Nunito"/>
              </a:rPr>
              <a:t>Determine feasibility &amp; scope for future campaigns</a:t>
            </a:r>
            <a:endParaRPr sz="1100">
              <a:solidFill>
                <a:schemeClr val="dk1"/>
              </a:solidFill>
              <a:latin typeface="Nunito"/>
              <a:ea typeface="Nunito"/>
              <a:cs typeface="Nunito"/>
              <a:sym typeface="Nunito"/>
            </a:endParaRPr>
          </a:p>
          <a:p>
            <a:pPr marL="457200" lvl="0" indent="-298450" algn="l" rtl="0">
              <a:spcBef>
                <a:spcPts val="0"/>
              </a:spcBef>
              <a:spcAft>
                <a:spcPts val="0"/>
              </a:spcAft>
              <a:buClr>
                <a:schemeClr val="dk1"/>
              </a:buClr>
              <a:buSzPts val="1100"/>
              <a:buFont typeface="Nunito"/>
              <a:buChar char="●"/>
            </a:pPr>
            <a:r>
              <a:rPr lang="en" sz="1100">
                <a:solidFill>
                  <a:schemeClr val="dk1"/>
                </a:solidFill>
                <a:latin typeface="Nunito"/>
                <a:ea typeface="Nunito"/>
                <a:cs typeface="Nunito"/>
                <a:sym typeface="Nunito"/>
              </a:rPr>
              <a:t>Upsell other services to high-propensity customers</a:t>
            </a:r>
            <a:endParaRPr sz="1100">
              <a:solidFill>
                <a:schemeClr val="dk1"/>
              </a:solidFill>
              <a:latin typeface="Nunito"/>
              <a:ea typeface="Nunito"/>
              <a:cs typeface="Nunito"/>
              <a:sym typeface="Nunito"/>
            </a:endParaRPr>
          </a:p>
          <a:p>
            <a:pPr marL="457200" lvl="0" indent="0" algn="l" rtl="0">
              <a:spcBef>
                <a:spcPts val="0"/>
              </a:spcBef>
              <a:spcAft>
                <a:spcPts val="0"/>
              </a:spcAft>
              <a:buNone/>
            </a:pPr>
            <a:endParaRPr sz="1100">
              <a:solidFill>
                <a:schemeClr val="dk1"/>
              </a:solidFill>
              <a:latin typeface="Nunito"/>
              <a:ea typeface="Nunito"/>
              <a:cs typeface="Nunito"/>
              <a:sym typeface="Nunito"/>
            </a:endParaRPr>
          </a:p>
        </p:txBody>
      </p:sp>
      <p:sp>
        <p:nvSpPr>
          <p:cNvPr id="756" name="Google Shape;756;p52"/>
          <p:cNvSpPr txBox="1"/>
          <p:nvPr/>
        </p:nvSpPr>
        <p:spPr>
          <a:xfrm>
            <a:off x="704863" y="1834950"/>
            <a:ext cx="3388200" cy="1452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The model can be useful in determining which                                     customers would most likely subscribe to our Term                 Deposit service. This will be really helpful to accordingly target customers in future marketing campaigns.                          </a:t>
            </a:r>
            <a:endParaRPr sz="1100">
              <a:solidFill>
                <a:schemeClr val="dk1"/>
              </a:solidFill>
              <a:latin typeface="Nunito"/>
              <a:ea typeface="Nunito"/>
              <a:cs typeface="Nunito"/>
              <a:sym typeface="Nunito"/>
            </a:endParaRPr>
          </a:p>
          <a:p>
            <a:pPr marL="0" lvl="0" indent="0" algn="l" rtl="0">
              <a:spcBef>
                <a:spcPts val="1600"/>
              </a:spcBef>
              <a:spcAft>
                <a:spcPts val="0"/>
              </a:spcAft>
              <a:buNone/>
            </a:pPr>
            <a:endParaRPr>
              <a:latin typeface="Nunito"/>
              <a:ea typeface="Nunito"/>
              <a:cs typeface="Nunito"/>
              <a:sym typeface="Nunito"/>
            </a:endParaRPr>
          </a:p>
        </p:txBody>
      </p:sp>
      <p:pic>
        <p:nvPicPr>
          <p:cNvPr id="757" name="Google Shape;757;p52"/>
          <p:cNvPicPr preferRelativeResize="0"/>
          <p:nvPr/>
        </p:nvPicPr>
        <p:blipFill>
          <a:blip r:embed="rId3">
            <a:alphaModFix/>
          </a:blip>
          <a:stretch>
            <a:fillRect/>
          </a:stretch>
        </p:blipFill>
        <p:spPr>
          <a:xfrm>
            <a:off x="5051068" y="1449800"/>
            <a:ext cx="3164020" cy="33235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53"/>
          <p:cNvSpPr txBox="1">
            <a:spLocks noGrp="1"/>
          </p:cNvSpPr>
          <p:nvPr>
            <p:ph type="ctrTitle"/>
          </p:nvPr>
        </p:nvSpPr>
        <p:spPr>
          <a:xfrm>
            <a:off x="1836575" y="1906514"/>
            <a:ext cx="5470800" cy="143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QUESTIONS?</a:t>
            </a:r>
            <a:endParaRPr/>
          </a:p>
        </p:txBody>
      </p:sp>
      <p:sp>
        <p:nvSpPr>
          <p:cNvPr id="763" name="Google Shape;763;p53"/>
          <p:cNvSpPr txBox="1">
            <a:spLocks noGrp="1"/>
          </p:cNvSpPr>
          <p:nvPr>
            <p:ph type="subTitle" idx="1"/>
          </p:nvPr>
        </p:nvSpPr>
        <p:spPr>
          <a:xfrm>
            <a:off x="3116400" y="1906534"/>
            <a:ext cx="2911200" cy="39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t>THANK YOU.</a:t>
            </a:r>
            <a:endParaRPr sz="16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54"/>
          <p:cNvSpPr txBox="1">
            <a:spLocks noGrp="1"/>
          </p:cNvSpPr>
          <p:nvPr>
            <p:ph type="title"/>
          </p:nvPr>
        </p:nvSpPr>
        <p:spPr>
          <a:xfrm>
            <a:off x="0" y="0"/>
            <a:ext cx="8001600" cy="1144200"/>
          </a:xfrm>
          <a:prstGeom prst="rect">
            <a:avLst/>
          </a:prstGeom>
        </p:spPr>
        <p:txBody>
          <a:bodyPr spcFirstLastPara="1" wrap="square" lIns="90000" tIns="270000" rIns="91425" bIns="0" anchor="ctr" anchorCtr="0">
            <a:noAutofit/>
          </a:bodyPr>
          <a:lstStyle/>
          <a:p>
            <a:pPr marL="0" lvl="0" indent="0" algn="ctr" rtl="0">
              <a:spcBef>
                <a:spcPts val="0"/>
              </a:spcBef>
              <a:spcAft>
                <a:spcPts val="0"/>
              </a:spcAft>
              <a:buNone/>
            </a:pPr>
            <a:r>
              <a:rPr lang="en"/>
              <a:t>Appendix </a:t>
            </a:r>
            <a:endParaRPr/>
          </a:p>
        </p:txBody>
      </p:sp>
      <p:pic>
        <p:nvPicPr>
          <p:cNvPr id="769" name="Google Shape;769;p54"/>
          <p:cNvPicPr preferRelativeResize="0"/>
          <p:nvPr/>
        </p:nvPicPr>
        <p:blipFill>
          <a:blip r:embed="rId3">
            <a:alphaModFix/>
          </a:blip>
          <a:stretch>
            <a:fillRect/>
          </a:stretch>
        </p:blipFill>
        <p:spPr>
          <a:xfrm>
            <a:off x="215516" y="1200878"/>
            <a:ext cx="1570802" cy="973990"/>
          </a:xfrm>
          <a:prstGeom prst="rect">
            <a:avLst/>
          </a:prstGeom>
          <a:noFill/>
          <a:ln>
            <a:noFill/>
          </a:ln>
        </p:spPr>
      </p:pic>
      <p:pic>
        <p:nvPicPr>
          <p:cNvPr id="770" name="Google Shape;770;p54"/>
          <p:cNvPicPr preferRelativeResize="0"/>
          <p:nvPr/>
        </p:nvPicPr>
        <p:blipFill>
          <a:blip r:embed="rId4">
            <a:alphaModFix/>
          </a:blip>
          <a:stretch>
            <a:fillRect/>
          </a:stretch>
        </p:blipFill>
        <p:spPr>
          <a:xfrm>
            <a:off x="1743562" y="1200873"/>
            <a:ext cx="1818536" cy="973996"/>
          </a:xfrm>
          <a:prstGeom prst="rect">
            <a:avLst/>
          </a:prstGeom>
          <a:noFill/>
          <a:ln>
            <a:noFill/>
          </a:ln>
        </p:spPr>
      </p:pic>
      <p:pic>
        <p:nvPicPr>
          <p:cNvPr id="771" name="Google Shape;771;p54"/>
          <p:cNvPicPr preferRelativeResize="0"/>
          <p:nvPr/>
        </p:nvPicPr>
        <p:blipFill>
          <a:blip r:embed="rId5">
            <a:alphaModFix/>
          </a:blip>
          <a:stretch>
            <a:fillRect/>
          </a:stretch>
        </p:blipFill>
        <p:spPr>
          <a:xfrm>
            <a:off x="162594" y="2088786"/>
            <a:ext cx="1676628" cy="1026708"/>
          </a:xfrm>
          <a:prstGeom prst="rect">
            <a:avLst/>
          </a:prstGeom>
          <a:noFill/>
          <a:ln>
            <a:noFill/>
          </a:ln>
        </p:spPr>
      </p:pic>
      <p:pic>
        <p:nvPicPr>
          <p:cNvPr id="772" name="Google Shape;772;p54"/>
          <p:cNvPicPr preferRelativeResize="0"/>
          <p:nvPr/>
        </p:nvPicPr>
        <p:blipFill>
          <a:blip r:embed="rId6">
            <a:alphaModFix/>
          </a:blip>
          <a:stretch>
            <a:fillRect/>
          </a:stretch>
        </p:blipFill>
        <p:spPr>
          <a:xfrm>
            <a:off x="5010174" y="1197773"/>
            <a:ext cx="1521207" cy="941976"/>
          </a:xfrm>
          <a:prstGeom prst="rect">
            <a:avLst/>
          </a:prstGeom>
          <a:noFill/>
          <a:ln>
            <a:noFill/>
          </a:ln>
        </p:spPr>
      </p:pic>
      <p:pic>
        <p:nvPicPr>
          <p:cNvPr id="773" name="Google Shape;773;p54"/>
          <p:cNvPicPr preferRelativeResize="0"/>
          <p:nvPr/>
        </p:nvPicPr>
        <p:blipFill>
          <a:blip r:embed="rId7">
            <a:alphaModFix/>
          </a:blip>
          <a:stretch>
            <a:fillRect/>
          </a:stretch>
        </p:blipFill>
        <p:spPr>
          <a:xfrm>
            <a:off x="3482661" y="1199503"/>
            <a:ext cx="1570802" cy="976731"/>
          </a:xfrm>
          <a:prstGeom prst="rect">
            <a:avLst/>
          </a:prstGeom>
          <a:noFill/>
          <a:ln>
            <a:noFill/>
          </a:ln>
        </p:spPr>
      </p:pic>
      <p:pic>
        <p:nvPicPr>
          <p:cNvPr id="774" name="Google Shape;774;p54"/>
          <p:cNvPicPr preferRelativeResize="0"/>
          <p:nvPr/>
        </p:nvPicPr>
        <p:blipFill>
          <a:blip r:embed="rId8">
            <a:alphaModFix/>
          </a:blip>
          <a:stretch>
            <a:fillRect/>
          </a:stretch>
        </p:blipFill>
        <p:spPr>
          <a:xfrm>
            <a:off x="6391149" y="886025"/>
            <a:ext cx="1521200" cy="1087460"/>
          </a:xfrm>
          <a:prstGeom prst="rect">
            <a:avLst/>
          </a:prstGeom>
          <a:noFill/>
          <a:ln>
            <a:noFill/>
          </a:ln>
        </p:spPr>
      </p:pic>
      <p:pic>
        <p:nvPicPr>
          <p:cNvPr id="775" name="Google Shape;775;p54"/>
          <p:cNvPicPr preferRelativeResize="0"/>
          <p:nvPr/>
        </p:nvPicPr>
        <p:blipFill>
          <a:blip r:embed="rId9">
            <a:alphaModFix/>
          </a:blip>
          <a:stretch>
            <a:fillRect/>
          </a:stretch>
        </p:blipFill>
        <p:spPr>
          <a:xfrm>
            <a:off x="6216329" y="2088795"/>
            <a:ext cx="1587785" cy="1166706"/>
          </a:xfrm>
          <a:prstGeom prst="rect">
            <a:avLst/>
          </a:prstGeom>
          <a:noFill/>
          <a:ln>
            <a:noFill/>
          </a:ln>
        </p:spPr>
      </p:pic>
      <p:pic>
        <p:nvPicPr>
          <p:cNvPr id="776" name="Google Shape;776;p54"/>
          <p:cNvPicPr preferRelativeResize="0"/>
          <p:nvPr/>
        </p:nvPicPr>
        <p:blipFill>
          <a:blip r:embed="rId10">
            <a:alphaModFix/>
          </a:blip>
          <a:stretch>
            <a:fillRect/>
          </a:stretch>
        </p:blipFill>
        <p:spPr>
          <a:xfrm>
            <a:off x="162604" y="3091663"/>
            <a:ext cx="1587786" cy="1006955"/>
          </a:xfrm>
          <a:prstGeom prst="rect">
            <a:avLst/>
          </a:prstGeom>
          <a:noFill/>
          <a:ln>
            <a:noFill/>
          </a:ln>
        </p:spPr>
      </p:pic>
      <p:pic>
        <p:nvPicPr>
          <p:cNvPr id="777" name="Google Shape;777;p54"/>
          <p:cNvPicPr preferRelativeResize="0"/>
          <p:nvPr/>
        </p:nvPicPr>
        <p:blipFill>
          <a:blip r:embed="rId11">
            <a:alphaModFix/>
          </a:blip>
          <a:stretch>
            <a:fillRect/>
          </a:stretch>
        </p:blipFill>
        <p:spPr>
          <a:xfrm>
            <a:off x="3372899" y="3152094"/>
            <a:ext cx="1570802" cy="977248"/>
          </a:xfrm>
          <a:prstGeom prst="rect">
            <a:avLst/>
          </a:prstGeom>
          <a:noFill/>
          <a:ln>
            <a:noFill/>
          </a:ln>
        </p:spPr>
      </p:pic>
      <p:pic>
        <p:nvPicPr>
          <p:cNvPr id="778" name="Google Shape;778;p54"/>
          <p:cNvPicPr preferRelativeResize="0"/>
          <p:nvPr/>
        </p:nvPicPr>
        <p:blipFill>
          <a:blip r:embed="rId12">
            <a:alphaModFix/>
          </a:blip>
          <a:stretch>
            <a:fillRect/>
          </a:stretch>
        </p:blipFill>
        <p:spPr>
          <a:xfrm>
            <a:off x="1784632" y="3058503"/>
            <a:ext cx="1736389" cy="987043"/>
          </a:xfrm>
          <a:prstGeom prst="rect">
            <a:avLst/>
          </a:prstGeom>
          <a:noFill/>
          <a:ln>
            <a:noFill/>
          </a:ln>
        </p:spPr>
      </p:pic>
      <p:pic>
        <p:nvPicPr>
          <p:cNvPr id="779" name="Google Shape;779;p54"/>
          <p:cNvPicPr preferRelativeResize="0"/>
          <p:nvPr/>
        </p:nvPicPr>
        <p:blipFill>
          <a:blip r:embed="rId13">
            <a:alphaModFix/>
          </a:blip>
          <a:stretch>
            <a:fillRect/>
          </a:stretch>
        </p:blipFill>
        <p:spPr>
          <a:xfrm>
            <a:off x="3372894" y="2131841"/>
            <a:ext cx="1587791" cy="977244"/>
          </a:xfrm>
          <a:prstGeom prst="rect">
            <a:avLst/>
          </a:prstGeom>
          <a:noFill/>
          <a:ln>
            <a:noFill/>
          </a:ln>
        </p:spPr>
      </p:pic>
      <p:pic>
        <p:nvPicPr>
          <p:cNvPr id="780" name="Google Shape;780;p54"/>
          <p:cNvPicPr preferRelativeResize="0"/>
          <p:nvPr/>
        </p:nvPicPr>
        <p:blipFill>
          <a:blip r:embed="rId14">
            <a:alphaModFix/>
          </a:blip>
          <a:stretch>
            <a:fillRect/>
          </a:stretch>
        </p:blipFill>
        <p:spPr>
          <a:xfrm>
            <a:off x="4803370" y="2126923"/>
            <a:ext cx="1587786" cy="987042"/>
          </a:xfrm>
          <a:prstGeom prst="rect">
            <a:avLst/>
          </a:prstGeom>
          <a:noFill/>
          <a:ln>
            <a:noFill/>
          </a:ln>
        </p:spPr>
      </p:pic>
      <p:pic>
        <p:nvPicPr>
          <p:cNvPr id="781" name="Google Shape;781;p54"/>
          <p:cNvPicPr preferRelativeResize="0"/>
          <p:nvPr/>
        </p:nvPicPr>
        <p:blipFill>
          <a:blip r:embed="rId15">
            <a:alphaModFix/>
          </a:blip>
          <a:stretch>
            <a:fillRect/>
          </a:stretch>
        </p:blipFill>
        <p:spPr>
          <a:xfrm>
            <a:off x="4729069" y="3104072"/>
            <a:ext cx="1736389" cy="1073302"/>
          </a:xfrm>
          <a:prstGeom prst="rect">
            <a:avLst/>
          </a:prstGeom>
          <a:noFill/>
          <a:ln>
            <a:noFill/>
          </a:ln>
        </p:spPr>
      </p:pic>
      <p:pic>
        <p:nvPicPr>
          <p:cNvPr id="782" name="Google Shape;782;p54"/>
          <p:cNvPicPr preferRelativeResize="0"/>
          <p:nvPr/>
        </p:nvPicPr>
        <p:blipFill>
          <a:blip r:embed="rId16">
            <a:alphaModFix/>
          </a:blip>
          <a:stretch>
            <a:fillRect/>
          </a:stretch>
        </p:blipFill>
        <p:spPr>
          <a:xfrm>
            <a:off x="6127488" y="3039999"/>
            <a:ext cx="1676628" cy="1024053"/>
          </a:xfrm>
          <a:prstGeom prst="rect">
            <a:avLst/>
          </a:prstGeom>
          <a:noFill/>
          <a:ln>
            <a:noFill/>
          </a:ln>
        </p:spPr>
      </p:pic>
      <p:pic>
        <p:nvPicPr>
          <p:cNvPr id="783" name="Google Shape;783;p54"/>
          <p:cNvPicPr preferRelativeResize="0"/>
          <p:nvPr/>
        </p:nvPicPr>
        <p:blipFill>
          <a:blip r:embed="rId17">
            <a:alphaModFix/>
          </a:blip>
          <a:stretch>
            <a:fillRect/>
          </a:stretch>
        </p:blipFill>
        <p:spPr>
          <a:xfrm>
            <a:off x="88312" y="4063822"/>
            <a:ext cx="1736390" cy="1079678"/>
          </a:xfrm>
          <a:prstGeom prst="rect">
            <a:avLst/>
          </a:prstGeom>
          <a:noFill/>
          <a:ln>
            <a:noFill/>
          </a:ln>
        </p:spPr>
      </p:pic>
      <p:pic>
        <p:nvPicPr>
          <p:cNvPr id="784" name="Google Shape;784;p54"/>
          <p:cNvPicPr preferRelativeResize="0"/>
          <p:nvPr/>
        </p:nvPicPr>
        <p:blipFill>
          <a:blip r:embed="rId18">
            <a:alphaModFix/>
          </a:blip>
          <a:stretch>
            <a:fillRect/>
          </a:stretch>
        </p:blipFill>
        <p:spPr>
          <a:xfrm>
            <a:off x="1839242" y="4064954"/>
            <a:ext cx="1736389" cy="1077407"/>
          </a:xfrm>
          <a:prstGeom prst="rect">
            <a:avLst/>
          </a:prstGeom>
          <a:noFill/>
          <a:ln>
            <a:noFill/>
          </a:ln>
        </p:spPr>
      </p:pic>
      <p:pic>
        <p:nvPicPr>
          <p:cNvPr id="785" name="Google Shape;785;p54"/>
          <p:cNvPicPr preferRelativeResize="0"/>
          <p:nvPr/>
        </p:nvPicPr>
        <p:blipFill>
          <a:blip r:embed="rId19">
            <a:alphaModFix/>
          </a:blip>
          <a:stretch>
            <a:fillRect/>
          </a:stretch>
        </p:blipFill>
        <p:spPr>
          <a:xfrm>
            <a:off x="3418393" y="4064121"/>
            <a:ext cx="1736389" cy="1079075"/>
          </a:xfrm>
          <a:prstGeom prst="rect">
            <a:avLst/>
          </a:prstGeom>
          <a:noFill/>
          <a:ln>
            <a:noFill/>
          </a:ln>
        </p:spPr>
      </p:pic>
      <p:pic>
        <p:nvPicPr>
          <p:cNvPr id="786" name="Google Shape;786;p54"/>
          <p:cNvPicPr preferRelativeResize="0"/>
          <p:nvPr/>
        </p:nvPicPr>
        <p:blipFill>
          <a:blip r:embed="rId20">
            <a:alphaModFix/>
          </a:blip>
          <a:stretch>
            <a:fillRect/>
          </a:stretch>
        </p:blipFill>
        <p:spPr>
          <a:xfrm>
            <a:off x="1784635" y="2132614"/>
            <a:ext cx="1736389" cy="107907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55"/>
          <p:cNvSpPr txBox="1">
            <a:spLocks noGrp="1"/>
          </p:cNvSpPr>
          <p:nvPr>
            <p:ph type="title"/>
          </p:nvPr>
        </p:nvSpPr>
        <p:spPr>
          <a:xfrm>
            <a:off x="0" y="0"/>
            <a:ext cx="8001600" cy="1144200"/>
          </a:xfrm>
          <a:prstGeom prst="rect">
            <a:avLst/>
          </a:prstGeom>
        </p:spPr>
        <p:txBody>
          <a:bodyPr spcFirstLastPara="1" wrap="square" lIns="90000" tIns="270000" rIns="91425" bIns="0" anchor="ctr" anchorCtr="0">
            <a:noAutofit/>
          </a:bodyPr>
          <a:lstStyle/>
          <a:p>
            <a:pPr marL="0" lvl="0" indent="0" algn="ctr" rtl="0">
              <a:spcBef>
                <a:spcPts val="0"/>
              </a:spcBef>
              <a:spcAft>
                <a:spcPts val="0"/>
              </a:spcAft>
              <a:buNone/>
            </a:pPr>
            <a:r>
              <a:rPr lang="en"/>
              <a:t>Appendix </a:t>
            </a:r>
            <a:endParaRPr/>
          </a:p>
        </p:txBody>
      </p:sp>
      <p:pic>
        <p:nvPicPr>
          <p:cNvPr id="792" name="Google Shape;792;p55"/>
          <p:cNvPicPr preferRelativeResize="0"/>
          <p:nvPr/>
        </p:nvPicPr>
        <p:blipFill>
          <a:blip r:embed="rId3">
            <a:alphaModFix/>
          </a:blip>
          <a:stretch>
            <a:fillRect/>
          </a:stretch>
        </p:blipFill>
        <p:spPr>
          <a:xfrm>
            <a:off x="0" y="1561800"/>
            <a:ext cx="8055973" cy="2552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31"/>
          <p:cNvSpPr txBox="1">
            <a:spLocks noGrp="1"/>
          </p:cNvSpPr>
          <p:nvPr>
            <p:ph type="title" idx="6"/>
          </p:nvPr>
        </p:nvSpPr>
        <p:spPr>
          <a:xfrm>
            <a:off x="2855850" y="0"/>
            <a:ext cx="3432600" cy="1144200"/>
          </a:xfrm>
          <a:prstGeom prst="rect">
            <a:avLst/>
          </a:prstGeom>
          <a:solidFill>
            <a:srgbClr val="778C9E"/>
          </a:solidFill>
        </p:spPr>
        <p:txBody>
          <a:bodyPr spcFirstLastPara="1" wrap="square" lIns="90000" tIns="270000" rIns="91425" bIns="0" anchor="ctr" anchorCtr="0">
            <a:noAutofit/>
          </a:bodyPr>
          <a:lstStyle/>
          <a:p>
            <a:pPr marL="0" lvl="0" indent="0" algn="ctr" rtl="0">
              <a:lnSpc>
                <a:spcPct val="80000"/>
              </a:lnSpc>
              <a:spcBef>
                <a:spcPts val="0"/>
              </a:spcBef>
              <a:spcAft>
                <a:spcPts val="0"/>
              </a:spcAft>
              <a:buNone/>
            </a:pPr>
            <a:r>
              <a:rPr lang="en"/>
              <a:t>THE DM-CRISP </a:t>
            </a:r>
            <a:endParaRPr/>
          </a:p>
          <a:p>
            <a:pPr marL="0" lvl="0" indent="0" algn="ctr" rtl="0">
              <a:lnSpc>
                <a:spcPct val="80000"/>
              </a:lnSpc>
              <a:spcBef>
                <a:spcPts val="0"/>
              </a:spcBef>
              <a:spcAft>
                <a:spcPts val="0"/>
              </a:spcAft>
              <a:buNone/>
            </a:pPr>
            <a:r>
              <a:rPr lang="en"/>
              <a:t>FRAMEWORK</a:t>
            </a:r>
            <a:endParaRPr/>
          </a:p>
        </p:txBody>
      </p:sp>
      <p:sp>
        <p:nvSpPr>
          <p:cNvPr id="541" name="Google Shape;541;p31"/>
          <p:cNvSpPr txBox="1">
            <a:spLocks noGrp="1"/>
          </p:cNvSpPr>
          <p:nvPr>
            <p:ph type="title"/>
          </p:nvPr>
        </p:nvSpPr>
        <p:spPr>
          <a:xfrm>
            <a:off x="-60500" y="2935750"/>
            <a:ext cx="2013600" cy="45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t>BUSINESS UNDERSTANDING</a:t>
            </a:r>
            <a:endParaRPr sz="1400"/>
          </a:p>
        </p:txBody>
      </p:sp>
      <p:sp>
        <p:nvSpPr>
          <p:cNvPr id="542" name="Google Shape;542;p31"/>
          <p:cNvSpPr txBox="1">
            <a:spLocks noGrp="1"/>
          </p:cNvSpPr>
          <p:nvPr>
            <p:ph type="title" idx="2"/>
          </p:nvPr>
        </p:nvSpPr>
        <p:spPr>
          <a:xfrm>
            <a:off x="2173688" y="2942975"/>
            <a:ext cx="2100300" cy="45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t>DATA UNDERSTANDING </a:t>
            </a:r>
            <a:endParaRPr sz="1400"/>
          </a:p>
        </p:txBody>
      </p:sp>
      <p:sp>
        <p:nvSpPr>
          <p:cNvPr id="543" name="Google Shape;543;p31"/>
          <p:cNvSpPr txBox="1">
            <a:spLocks noGrp="1"/>
          </p:cNvSpPr>
          <p:nvPr>
            <p:ph type="title" idx="4"/>
          </p:nvPr>
        </p:nvSpPr>
        <p:spPr>
          <a:xfrm>
            <a:off x="7117151" y="2935750"/>
            <a:ext cx="1739700" cy="45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1"/>
                </a:solidFill>
              </a:rPr>
              <a:t>MODELING,</a:t>
            </a:r>
            <a:endParaRPr sz="1400">
              <a:solidFill>
                <a:schemeClr val="dk1"/>
              </a:solidFill>
            </a:endParaRPr>
          </a:p>
          <a:p>
            <a:pPr marL="0" lvl="0" indent="0" algn="ctr" rtl="0">
              <a:spcBef>
                <a:spcPts val="0"/>
              </a:spcBef>
              <a:spcAft>
                <a:spcPts val="0"/>
              </a:spcAft>
              <a:buNone/>
            </a:pPr>
            <a:r>
              <a:rPr lang="en" sz="1400">
                <a:solidFill>
                  <a:schemeClr val="dk1"/>
                </a:solidFill>
              </a:rPr>
              <a:t>EVALUATION &amp;</a:t>
            </a:r>
            <a:endParaRPr sz="1400">
              <a:solidFill>
                <a:schemeClr val="dk1"/>
              </a:solidFill>
            </a:endParaRPr>
          </a:p>
          <a:p>
            <a:pPr marL="0" lvl="0" indent="0" algn="ctr" rtl="0">
              <a:spcBef>
                <a:spcPts val="0"/>
              </a:spcBef>
              <a:spcAft>
                <a:spcPts val="0"/>
              </a:spcAft>
              <a:buNone/>
            </a:pPr>
            <a:r>
              <a:rPr lang="en" sz="1400">
                <a:solidFill>
                  <a:schemeClr val="dk1"/>
                </a:solidFill>
              </a:rPr>
              <a:t>DEPLOYMENT</a:t>
            </a:r>
            <a:endParaRPr sz="1400">
              <a:solidFill>
                <a:schemeClr val="dk1"/>
              </a:solidFill>
            </a:endParaRPr>
          </a:p>
        </p:txBody>
      </p:sp>
      <p:sp>
        <p:nvSpPr>
          <p:cNvPr id="544" name="Google Shape;544;p31"/>
          <p:cNvSpPr txBox="1">
            <a:spLocks noGrp="1"/>
          </p:cNvSpPr>
          <p:nvPr>
            <p:ph type="title" idx="4294967295"/>
          </p:nvPr>
        </p:nvSpPr>
        <p:spPr>
          <a:xfrm>
            <a:off x="227658" y="1949706"/>
            <a:ext cx="1437300" cy="59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a:solidFill>
                  <a:schemeClr val="dk1"/>
                </a:solidFill>
              </a:rPr>
              <a:t>01</a:t>
            </a:r>
            <a:endParaRPr sz="6000">
              <a:solidFill>
                <a:schemeClr val="dk1"/>
              </a:solidFill>
            </a:endParaRPr>
          </a:p>
        </p:txBody>
      </p:sp>
      <p:sp>
        <p:nvSpPr>
          <p:cNvPr id="545" name="Google Shape;545;p31"/>
          <p:cNvSpPr txBox="1">
            <a:spLocks noGrp="1"/>
          </p:cNvSpPr>
          <p:nvPr>
            <p:ph type="title" idx="4294967295"/>
          </p:nvPr>
        </p:nvSpPr>
        <p:spPr>
          <a:xfrm>
            <a:off x="2461375" y="1949699"/>
            <a:ext cx="1437300" cy="59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a:solidFill>
                  <a:schemeClr val="accent4"/>
                </a:solidFill>
              </a:rPr>
              <a:t>02</a:t>
            </a:r>
            <a:endParaRPr sz="6000">
              <a:solidFill>
                <a:schemeClr val="accent4"/>
              </a:solidFill>
            </a:endParaRPr>
          </a:p>
        </p:txBody>
      </p:sp>
      <p:sp>
        <p:nvSpPr>
          <p:cNvPr id="546" name="Google Shape;546;p31"/>
          <p:cNvSpPr txBox="1">
            <a:spLocks noGrp="1"/>
          </p:cNvSpPr>
          <p:nvPr>
            <p:ph type="title" idx="4294967295"/>
          </p:nvPr>
        </p:nvSpPr>
        <p:spPr>
          <a:xfrm>
            <a:off x="4771330" y="1957506"/>
            <a:ext cx="1437300" cy="59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a:solidFill>
                  <a:schemeClr val="accent3"/>
                </a:solidFill>
              </a:rPr>
              <a:t>03</a:t>
            </a:r>
            <a:endParaRPr sz="6000">
              <a:solidFill>
                <a:schemeClr val="accent3"/>
              </a:solidFill>
            </a:endParaRPr>
          </a:p>
        </p:txBody>
      </p:sp>
      <p:sp>
        <p:nvSpPr>
          <p:cNvPr id="547" name="Google Shape;547;p31"/>
          <p:cNvSpPr txBox="1">
            <a:spLocks noGrp="1"/>
          </p:cNvSpPr>
          <p:nvPr>
            <p:ph type="title" idx="4294967295"/>
          </p:nvPr>
        </p:nvSpPr>
        <p:spPr>
          <a:xfrm>
            <a:off x="7065353" y="1957513"/>
            <a:ext cx="1570500" cy="59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a:solidFill>
                  <a:srgbClr val="89BCFF"/>
                </a:solidFill>
              </a:rPr>
              <a:t>04</a:t>
            </a:r>
            <a:endParaRPr sz="6000">
              <a:solidFill>
                <a:srgbClr val="89BCFF"/>
              </a:solidFill>
            </a:endParaRPr>
          </a:p>
        </p:txBody>
      </p:sp>
      <p:sp>
        <p:nvSpPr>
          <p:cNvPr id="548" name="Google Shape;548;p31"/>
          <p:cNvSpPr txBox="1"/>
          <p:nvPr/>
        </p:nvSpPr>
        <p:spPr>
          <a:xfrm>
            <a:off x="2252650" y="3542600"/>
            <a:ext cx="3000000" cy="1234200"/>
          </a:xfrm>
          <a:prstGeom prst="rect">
            <a:avLst/>
          </a:prstGeom>
          <a:noFill/>
          <a:ln>
            <a:noFill/>
          </a:ln>
        </p:spPr>
        <p:txBody>
          <a:bodyPr spcFirstLastPara="1" wrap="square" lIns="91425" tIns="91425" rIns="91425" bIns="91425" anchor="t" anchorCtr="0">
            <a:spAutoFit/>
          </a:bodyPr>
          <a:lstStyle/>
          <a:p>
            <a:pPr marL="0" lvl="0" indent="0" algn="l" rtl="0">
              <a:lnSpc>
                <a:spcPct val="145454"/>
              </a:lnSpc>
              <a:spcBef>
                <a:spcPts val="0"/>
              </a:spcBef>
              <a:spcAft>
                <a:spcPts val="0"/>
              </a:spcAft>
              <a:buNone/>
            </a:pPr>
            <a:r>
              <a:rPr lang="en" sz="1000" b="1">
                <a:solidFill>
                  <a:schemeClr val="dk1"/>
                </a:solidFill>
                <a:latin typeface="Montserrat"/>
                <a:ea typeface="Montserrat"/>
                <a:cs typeface="Montserrat"/>
                <a:sym typeface="Montserrat"/>
              </a:rPr>
              <a:t>-  Understanding the Dataset</a:t>
            </a:r>
            <a:endParaRPr sz="1000" b="1">
              <a:solidFill>
                <a:schemeClr val="dk1"/>
              </a:solidFill>
              <a:latin typeface="Montserrat"/>
              <a:ea typeface="Montserrat"/>
              <a:cs typeface="Montserrat"/>
              <a:sym typeface="Montserrat"/>
            </a:endParaRPr>
          </a:p>
          <a:p>
            <a:pPr marL="0" lvl="0" indent="0" algn="l" rtl="0">
              <a:lnSpc>
                <a:spcPct val="145454"/>
              </a:lnSpc>
              <a:spcBef>
                <a:spcPts val="0"/>
              </a:spcBef>
              <a:spcAft>
                <a:spcPts val="0"/>
              </a:spcAft>
              <a:buNone/>
            </a:pPr>
            <a:r>
              <a:rPr lang="en" sz="1000" b="1">
                <a:solidFill>
                  <a:schemeClr val="dk1"/>
                </a:solidFill>
                <a:latin typeface="Montserrat"/>
                <a:ea typeface="Montserrat"/>
                <a:cs typeface="Montserrat"/>
                <a:sym typeface="Montserrat"/>
              </a:rPr>
              <a:t>-  Identifying Key Features </a:t>
            </a:r>
            <a:endParaRPr sz="1000" b="1">
              <a:solidFill>
                <a:schemeClr val="dk1"/>
              </a:solidFill>
              <a:latin typeface="Montserrat"/>
              <a:ea typeface="Montserrat"/>
              <a:cs typeface="Montserrat"/>
              <a:sym typeface="Montserrat"/>
            </a:endParaRPr>
          </a:p>
          <a:p>
            <a:pPr marL="0" lvl="0" indent="0" algn="l" rtl="0">
              <a:lnSpc>
                <a:spcPct val="145454"/>
              </a:lnSpc>
              <a:spcBef>
                <a:spcPts val="0"/>
              </a:spcBef>
              <a:spcAft>
                <a:spcPts val="0"/>
              </a:spcAft>
              <a:buNone/>
            </a:pPr>
            <a:r>
              <a:rPr lang="en" sz="1000" b="1">
                <a:solidFill>
                  <a:schemeClr val="dk1"/>
                </a:solidFill>
                <a:latin typeface="Montserrat"/>
                <a:ea typeface="Montserrat"/>
                <a:cs typeface="Montserrat"/>
                <a:sym typeface="Montserrat"/>
              </a:rPr>
              <a:t>   &amp; Target Variable</a:t>
            </a:r>
            <a:endParaRPr sz="1000" b="1">
              <a:solidFill>
                <a:schemeClr val="dk1"/>
              </a:solidFill>
              <a:latin typeface="Montserrat"/>
              <a:ea typeface="Montserrat"/>
              <a:cs typeface="Montserrat"/>
              <a:sym typeface="Montserrat"/>
            </a:endParaRPr>
          </a:p>
          <a:p>
            <a:pPr marL="0" lvl="0" indent="0" algn="l" rtl="0">
              <a:lnSpc>
                <a:spcPct val="145454"/>
              </a:lnSpc>
              <a:spcBef>
                <a:spcPts val="0"/>
              </a:spcBef>
              <a:spcAft>
                <a:spcPts val="0"/>
              </a:spcAft>
              <a:buNone/>
            </a:pPr>
            <a:r>
              <a:rPr lang="en" sz="1000" b="1">
                <a:solidFill>
                  <a:schemeClr val="dk1"/>
                </a:solidFill>
                <a:latin typeface="Montserrat"/>
                <a:ea typeface="Montserrat"/>
                <a:cs typeface="Montserrat"/>
                <a:sym typeface="Montserrat"/>
              </a:rPr>
              <a:t>-  Exploratory Data Analysis</a:t>
            </a:r>
            <a:endParaRPr sz="1000" b="1">
              <a:solidFill>
                <a:schemeClr val="dk1"/>
              </a:solidFill>
              <a:latin typeface="Montserrat"/>
              <a:ea typeface="Montserrat"/>
              <a:cs typeface="Montserrat"/>
              <a:sym typeface="Montserrat"/>
            </a:endParaRPr>
          </a:p>
          <a:p>
            <a:pPr marL="0" lvl="0" indent="0" algn="l" rtl="0">
              <a:lnSpc>
                <a:spcPct val="145454"/>
              </a:lnSpc>
              <a:spcBef>
                <a:spcPts val="0"/>
              </a:spcBef>
              <a:spcAft>
                <a:spcPts val="0"/>
              </a:spcAft>
              <a:buNone/>
            </a:pPr>
            <a:endParaRPr sz="1000" b="1">
              <a:solidFill>
                <a:schemeClr val="dk1"/>
              </a:solidFill>
              <a:latin typeface="Montserrat"/>
              <a:ea typeface="Montserrat"/>
              <a:cs typeface="Montserrat"/>
              <a:sym typeface="Montserrat"/>
            </a:endParaRPr>
          </a:p>
        </p:txBody>
      </p:sp>
      <p:sp>
        <p:nvSpPr>
          <p:cNvPr id="549" name="Google Shape;549;p31"/>
          <p:cNvSpPr txBox="1"/>
          <p:nvPr/>
        </p:nvSpPr>
        <p:spPr>
          <a:xfrm>
            <a:off x="-16075" y="3534750"/>
            <a:ext cx="3000000" cy="1010400"/>
          </a:xfrm>
          <a:prstGeom prst="rect">
            <a:avLst/>
          </a:prstGeom>
          <a:noFill/>
          <a:ln>
            <a:noFill/>
          </a:ln>
        </p:spPr>
        <p:txBody>
          <a:bodyPr spcFirstLastPara="1" wrap="square" lIns="91425" tIns="91425" rIns="91425" bIns="91425" anchor="t" anchorCtr="0">
            <a:spAutoFit/>
          </a:bodyPr>
          <a:lstStyle/>
          <a:p>
            <a:pPr marL="0" lvl="0" indent="0" algn="l" rtl="0">
              <a:lnSpc>
                <a:spcPct val="145454"/>
              </a:lnSpc>
              <a:spcBef>
                <a:spcPts val="0"/>
              </a:spcBef>
              <a:spcAft>
                <a:spcPts val="0"/>
              </a:spcAft>
              <a:buNone/>
            </a:pPr>
            <a:r>
              <a:rPr lang="en" sz="1000" b="1">
                <a:solidFill>
                  <a:schemeClr val="dk1"/>
                </a:solidFill>
                <a:latin typeface="Montserrat"/>
                <a:ea typeface="Montserrat"/>
                <a:cs typeface="Montserrat"/>
                <a:sym typeface="Montserrat"/>
              </a:rPr>
              <a:t>-  Define Business Problem</a:t>
            </a:r>
            <a:endParaRPr sz="1000" b="1">
              <a:solidFill>
                <a:schemeClr val="dk1"/>
              </a:solidFill>
              <a:latin typeface="Montserrat"/>
              <a:ea typeface="Montserrat"/>
              <a:cs typeface="Montserrat"/>
              <a:sym typeface="Montserrat"/>
            </a:endParaRPr>
          </a:p>
          <a:p>
            <a:pPr marL="0" lvl="0" indent="0" algn="l" rtl="0">
              <a:lnSpc>
                <a:spcPct val="145454"/>
              </a:lnSpc>
              <a:spcBef>
                <a:spcPts val="0"/>
              </a:spcBef>
              <a:spcAft>
                <a:spcPts val="0"/>
              </a:spcAft>
              <a:buNone/>
            </a:pPr>
            <a:r>
              <a:rPr lang="en" sz="1000" b="1">
                <a:solidFill>
                  <a:schemeClr val="dk1"/>
                </a:solidFill>
                <a:latin typeface="Montserrat"/>
                <a:ea typeface="Montserrat"/>
                <a:cs typeface="Montserrat"/>
                <a:sym typeface="Montserrat"/>
              </a:rPr>
              <a:t>-  Business Background</a:t>
            </a:r>
            <a:endParaRPr sz="1000" b="1">
              <a:solidFill>
                <a:schemeClr val="dk1"/>
              </a:solidFill>
              <a:latin typeface="Montserrat"/>
              <a:ea typeface="Montserrat"/>
              <a:cs typeface="Montserrat"/>
              <a:sym typeface="Montserrat"/>
            </a:endParaRPr>
          </a:p>
          <a:p>
            <a:pPr marL="0" lvl="0" indent="0" algn="l" rtl="0">
              <a:lnSpc>
                <a:spcPct val="145454"/>
              </a:lnSpc>
              <a:spcBef>
                <a:spcPts val="0"/>
              </a:spcBef>
              <a:spcAft>
                <a:spcPts val="0"/>
              </a:spcAft>
              <a:buNone/>
            </a:pPr>
            <a:r>
              <a:rPr lang="en" sz="1000" b="1">
                <a:solidFill>
                  <a:schemeClr val="dk1"/>
                </a:solidFill>
                <a:latin typeface="Montserrat"/>
                <a:ea typeface="Montserrat"/>
                <a:cs typeface="Montserrat"/>
                <a:sym typeface="Montserrat"/>
              </a:rPr>
              <a:t>-  How can DS can be useful ? </a:t>
            </a:r>
            <a:endParaRPr sz="1000" b="1">
              <a:solidFill>
                <a:schemeClr val="dk1"/>
              </a:solidFill>
              <a:latin typeface="Montserrat"/>
              <a:ea typeface="Montserrat"/>
              <a:cs typeface="Montserrat"/>
              <a:sym typeface="Montserrat"/>
            </a:endParaRPr>
          </a:p>
          <a:p>
            <a:pPr marL="0" lvl="0" indent="0" algn="l" rtl="0">
              <a:lnSpc>
                <a:spcPct val="145454"/>
              </a:lnSpc>
              <a:spcBef>
                <a:spcPts val="0"/>
              </a:spcBef>
              <a:spcAft>
                <a:spcPts val="0"/>
              </a:spcAft>
              <a:buNone/>
            </a:pPr>
            <a:endParaRPr sz="1000" b="1">
              <a:solidFill>
                <a:schemeClr val="dk1"/>
              </a:solidFill>
              <a:latin typeface="Montserrat"/>
              <a:ea typeface="Montserrat"/>
              <a:cs typeface="Montserrat"/>
              <a:sym typeface="Montserrat"/>
            </a:endParaRPr>
          </a:p>
        </p:txBody>
      </p:sp>
      <p:sp>
        <p:nvSpPr>
          <p:cNvPr id="550" name="Google Shape;550;p31"/>
          <p:cNvSpPr txBox="1"/>
          <p:nvPr/>
        </p:nvSpPr>
        <p:spPr>
          <a:xfrm>
            <a:off x="7108375" y="3542600"/>
            <a:ext cx="3000000" cy="1681800"/>
          </a:xfrm>
          <a:prstGeom prst="rect">
            <a:avLst/>
          </a:prstGeom>
          <a:noFill/>
          <a:ln>
            <a:noFill/>
          </a:ln>
        </p:spPr>
        <p:txBody>
          <a:bodyPr spcFirstLastPara="1" wrap="square" lIns="91425" tIns="91425" rIns="91425" bIns="91425" anchor="t" anchorCtr="0">
            <a:spAutoFit/>
          </a:bodyPr>
          <a:lstStyle/>
          <a:p>
            <a:pPr marL="0" lvl="0" indent="0" algn="l" rtl="0">
              <a:lnSpc>
                <a:spcPct val="145454"/>
              </a:lnSpc>
              <a:spcBef>
                <a:spcPts val="0"/>
              </a:spcBef>
              <a:spcAft>
                <a:spcPts val="0"/>
              </a:spcAft>
              <a:buNone/>
            </a:pPr>
            <a:r>
              <a:rPr lang="en" sz="1000" b="1">
                <a:solidFill>
                  <a:schemeClr val="dk1"/>
                </a:solidFill>
                <a:latin typeface="Montserrat"/>
                <a:ea typeface="Montserrat"/>
                <a:cs typeface="Montserrat"/>
                <a:sym typeface="Montserrat"/>
              </a:rPr>
              <a:t>-  Modeling </a:t>
            </a:r>
            <a:endParaRPr sz="1000" b="1">
              <a:solidFill>
                <a:schemeClr val="dk1"/>
              </a:solidFill>
              <a:latin typeface="Montserrat"/>
              <a:ea typeface="Montserrat"/>
              <a:cs typeface="Montserrat"/>
              <a:sym typeface="Montserrat"/>
            </a:endParaRPr>
          </a:p>
          <a:p>
            <a:pPr marL="0" lvl="0" indent="0" algn="l" rtl="0">
              <a:lnSpc>
                <a:spcPct val="145454"/>
              </a:lnSpc>
              <a:spcBef>
                <a:spcPts val="0"/>
              </a:spcBef>
              <a:spcAft>
                <a:spcPts val="0"/>
              </a:spcAft>
              <a:buNone/>
            </a:pPr>
            <a:r>
              <a:rPr lang="en" sz="1000" b="1">
                <a:solidFill>
                  <a:schemeClr val="dk1"/>
                </a:solidFill>
                <a:latin typeface="Montserrat"/>
                <a:ea typeface="Montserrat"/>
                <a:cs typeface="Montserrat"/>
                <a:sym typeface="Montserrat"/>
              </a:rPr>
              <a:t>-  Modeling Optimization</a:t>
            </a:r>
            <a:endParaRPr sz="1000" b="1">
              <a:solidFill>
                <a:schemeClr val="dk1"/>
              </a:solidFill>
              <a:latin typeface="Montserrat"/>
              <a:ea typeface="Montserrat"/>
              <a:cs typeface="Montserrat"/>
              <a:sym typeface="Montserrat"/>
            </a:endParaRPr>
          </a:p>
          <a:p>
            <a:pPr marL="0" lvl="0" indent="0" algn="l" rtl="0">
              <a:lnSpc>
                <a:spcPct val="145454"/>
              </a:lnSpc>
              <a:spcBef>
                <a:spcPts val="0"/>
              </a:spcBef>
              <a:spcAft>
                <a:spcPts val="0"/>
              </a:spcAft>
              <a:buNone/>
            </a:pPr>
            <a:r>
              <a:rPr lang="en" sz="1000" b="1">
                <a:solidFill>
                  <a:schemeClr val="dk1"/>
                </a:solidFill>
                <a:latin typeface="Montserrat"/>
                <a:ea typeface="Montserrat"/>
                <a:cs typeface="Montserrat"/>
                <a:sym typeface="Montserrat"/>
              </a:rPr>
              <a:t>-  Performance Evaluation</a:t>
            </a:r>
            <a:endParaRPr sz="1000" b="1">
              <a:solidFill>
                <a:schemeClr val="dk1"/>
              </a:solidFill>
              <a:latin typeface="Montserrat"/>
              <a:ea typeface="Montserrat"/>
              <a:cs typeface="Montserrat"/>
              <a:sym typeface="Montserrat"/>
            </a:endParaRPr>
          </a:p>
          <a:p>
            <a:pPr marL="0" lvl="0" indent="0" algn="l" rtl="0">
              <a:lnSpc>
                <a:spcPct val="145454"/>
              </a:lnSpc>
              <a:spcBef>
                <a:spcPts val="0"/>
              </a:spcBef>
              <a:spcAft>
                <a:spcPts val="0"/>
              </a:spcAft>
              <a:buNone/>
            </a:pPr>
            <a:r>
              <a:rPr lang="en" sz="1000" b="1">
                <a:solidFill>
                  <a:schemeClr val="dk1"/>
                </a:solidFill>
                <a:latin typeface="Montserrat"/>
                <a:ea typeface="Montserrat"/>
                <a:cs typeface="Montserrat"/>
                <a:sym typeface="Montserrat"/>
              </a:rPr>
              <a:t>-  Model Deployment</a:t>
            </a:r>
            <a:endParaRPr sz="1000" b="1">
              <a:solidFill>
                <a:schemeClr val="dk1"/>
              </a:solidFill>
              <a:latin typeface="Montserrat"/>
              <a:ea typeface="Montserrat"/>
              <a:cs typeface="Montserrat"/>
              <a:sym typeface="Montserrat"/>
            </a:endParaRPr>
          </a:p>
          <a:p>
            <a:pPr marL="0" lvl="0" indent="0" algn="l" rtl="0">
              <a:lnSpc>
                <a:spcPct val="145454"/>
              </a:lnSpc>
              <a:spcBef>
                <a:spcPts val="0"/>
              </a:spcBef>
              <a:spcAft>
                <a:spcPts val="0"/>
              </a:spcAft>
              <a:buNone/>
            </a:pPr>
            <a:r>
              <a:rPr lang="en" sz="1000" b="1">
                <a:solidFill>
                  <a:schemeClr val="dk1"/>
                </a:solidFill>
                <a:latin typeface="Montserrat"/>
                <a:ea typeface="Montserrat"/>
                <a:cs typeface="Montserrat"/>
                <a:sym typeface="Montserrat"/>
              </a:rPr>
              <a:t>-  Cost Benefit Matrix, </a:t>
            </a:r>
            <a:endParaRPr sz="1000" b="1">
              <a:solidFill>
                <a:schemeClr val="dk1"/>
              </a:solidFill>
              <a:latin typeface="Montserrat"/>
              <a:ea typeface="Montserrat"/>
              <a:cs typeface="Montserrat"/>
              <a:sym typeface="Montserrat"/>
            </a:endParaRPr>
          </a:p>
          <a:p>
            <a:pPr marL="0" lvl="0" indent="0" algn="l" rtl="0">
              <a:lnSpc>
                <a:spcPct val="145454"/>
              </a:lnSpc>
              <a:spcBef>
                <a:spcPts val="0"/>
              </a:spcBef>
              <a:spcAft>
                <a:spcPts val="0"/>
              </a:spcAft>
              <a:buNone/>
            </a:pPr>
            <a:r>
              <a:rPr lang="en" sz="1000" b="1">
                <a:solidFill>
                  <a:schemeClr val="dk1"/>
                </a:solidFill>
                <a:latin typeface="Montserrat"/>
                <a:ea typeface="Montserrat"/>
                <a:cs typeface="Montserrat"/>
                <a:sym typeface="Montserrat"/>
              </a:rPr>
              <a:t>   Correlation Matrix</a:t>
            </a:r>
            <a:endParaRPr sz="1000" b="1">
              <a:solidFill>
                <a:schemeClr val="dk1"/>
              </a:solidFill>
              <a:latin typeface="Montserrat"/>
              <a:ea typeface="Montserrat"/>
              <a:cs typeface="Montserrat"/>
              <a:sym typeface="Montserrat"/>
            </a:endParaRPr>
          </a:p>
          <a:p>
            <a:pPr marL="0" lvl="0" indent="0" algn="l" rtl="0">
              <a:lnSpc>
                <a:spcPct val="145454"/>
              </a:lnSpc>
              <a:spcBef>
                <a:spcPts val="0"/>
              </a:spcBef>
              <a:spcAft>
                <a:spcPts val="0"/>
              </a:spcAft>
              <a:buNone/>
            </a:pPr>
            <a:r>
              <a:rPr lang="en" sz="1000" b="1">
                <a:solidFill>
                  <a:schemeClr val="dk1"/>
                </a:solidFill>
                <a:latin typeface="Montserrat"/>
                <a:ea typeface="Montserrat"/>
                <a:cs typeface="Montserrat"/>
                <a:sym typeface="Montserrat"/>
              </a:rPr>
              <a:t>   &amp; Expected Value </a:t>
            </a:r>
            <a:endParaRPr sz="1000" b="1">
              <a:solidFill>
                <a:schemeClr val="dk1"/>
              </a:solidFill>
              <a:latin typeface="Montserrat"/>
              <a:ea typeface="Montserrat"/>
              <a:cs typeface="Montserrat"/>
              <a:sym typeface="Montserrat"/>
            </a:endParaRPr>
          </a:p>
        </p:txBody>
      </p:sp>
      <p:sp>
        <p:nvSpPr>
          <p:cNvPr id="551" name="Google Shape;551;p31"/>
          <p:cNvSpPr txBox="1"/>
          <p:nvPr/>
        </p:nvSpPr>
        <p:spPr>
          <a:xfrm>
            <a:off x="4107325" y="2863625"/>
            <a:ext cx="30000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DATA </a:t>
            </a:r>
            <a:endParaRPr b="1">
              <a:solidFill>
                <a:schemeClr val="dk1"/>
              </a:solidFill>
              <a:latin typeface="Montserrat"/>
              <a:ea typeface="Montserrat"/>
              <a:cs typeface="Montserrat"/>
              <a:sym typeface="Montserrat"/>
            </a:endParaRPr>
          </a:p>
          <a:p>
            <a:pPr marL="0" lvl="0" indent="0" algn="ctr" rtl="0">
              <a:spcBef>
                <a:spcPts val="0"/>
              </a:spcBef>
              <a:spcAft>
                <a:spcPts val="0"/>
              </a:spcAft>
              <a:buNone/>
            </a:pPr>
            <a:r>
              <a:rPr lang="en" b="1">
                <a:solidFill>
                  <a:schemeClr val="dk1"/>
                </a:solidFill>
                <a:latin typeface="Montserrat"/>
                <a:ea typeface="Montserrat"/>
                <a:cs typeface="Montserrat"/>
                <a:sym typeface="Montserrat"/>
              </a:rPr>
              <a:t>PREPARATION</a:t>
            </a:r>
            <a:endParaRPr/>
          </a:p>
        </p:txBody>
      </p:sp>
      <p:sp>
        <p:nvSpPr>
          <p:cNvPr id="552" name="Google Shape;552;p31"/>
          <p:cNvSpPr txBox="1"/>
          <p:nvPr/>
        </p:nvSpPr>
        <p:spPr>
          <a:xfrm>
            <a:off x="4584925" y="3542600"/>
            <a:ext cx="3000000" cy="1234200"/>
          </a:xfrm>
          <a:prstGeom prst="rect">
            <a:avLst/>
          </a:prstGeom>
          <a:noFill/>
          <a:ln>
            <a:noFill/>
          </a:ln>
        </p:spPr>
        <p:txBody>
          <a:bodyPr spcFirstLastPara="1" wrap="square" lIns="91425" tIns="91425" rIns="91425" bIns="91425" anchor="t" anchorCtr="0">
            <a:spAutoFit/>
          </a:bodyPr>
          <a:lstStyle/>
          <a:p>
            <a:pPr marL="0" lvl="0" indent="0" algn="l" rtl="0">
              <a:lnSpc>
                <a:spcPct val="145454"/>
              </a:lnSpc>
              <a:spcBef>
                <a:spcPts val="0"/>
              </a:spcBef>
              <a:spcAft>
                <a:spcPts val="0"/>
              </a:spcAft>
              <a:buNone/>
            </a:pPr>
            <a:r>
              <a:rPr lang="en" sz="1000" b="1">
                <a:solidFill>
                  <a:schemeClr val="dk1"/>
                </a:solidFill>
                <a:latin typeface="Montserrat"/>
                <a:ea typeface="Montserrat"/>
                <a:cs typeface="Montserrat"/>
                <a:sym typeface="Montserrat"/>
              </a:rPr>
              <a:t>-  Data Transformation/Cleaning</a:t>
            </a:r>
            <a:endParaRPr sz="1000" b="1">
              <a:solidFill>
                <a:schemeClr val="dk1"/>
              </a:solidFill>
              <a:latin typeface="Montserrat"/>
              <a:ea typeface="Montserrat"/>
              <a:cs typeface="Montserrat"/>
              <a:sym typeface="Montserrat"/>
            </a:endParaRPr>
          </a:p>
          <a:p>
            <a:pPr marL="0" lvl="0" indent="0" algn="l" rtl="0">
              <a:lnSpc>
                <a:spcPct val="145454"/>
              </a:lnSpc>
              <a:spcBef>
                <a:spcPts val="0"/>
              </a:spcBef>
              <a:spcAft>
                <a:spcPts val="0"/>
              </a:spcAft>
              <a:buNone/>
            </a:pPr>
            <a:r>
              <a:rPr lang="en" sz="1000" b="1">
                <a:solidFill>
                  <a:schemeClr val="dk1"/>
                </a:solidFill>
                <a:latin typeface="Montserrat"/>
                <a:ea typeface="Montserrat"/>
                <a:cs typeface="Montserrat"/>
                <a:sym typeface="Montserrat"/>
              </a:rPr>
              <a:t>-  Data Leakage</a:t>
            </a:r>
            <a:endParaRPr sz="1000" b="1">
              <a:solidFill>
                <a:schemeClr val="dk1"/>
              </a:solidFill>
              <a:latin typeface="Montserrat"/>
              <a:ea typeface="Montserrat"/>
              <a:cs typeface="Montserrat"/>
              <a:sym typeface="Montserrat"/>
            </a:endParaRPr>
          </a:p>
          <a:p>
            <a:pPr marL="0" lvl="0" indent="0" algn="l" rtl="0">
              <a:lnSpc>
                <a:spcPct val="145454"/>
              </a:lnSpc>
              <a:spcBef>
                <a:spcPts val="0"/>
              </a:spcBef>
              <a:spcAft>
                <a:spcPts val="0"/>
              </a:spcAft>
              <a:buNone/>
            </a:pPr>
            <a:r>
              <a:rPr lang="en" sz="1000" b="1">
                <a:solidFill>
                  <a:schemeClr val="dk1"/>
                </a:solidFill>
                <a:latin typeface="Montserrat"/>
                <a:ea typeface="Montserrat"/>
                <a:cs typeface="Montserrat"/>
                <a:sym typeface="Montserrat"/>
              </a:rPr>
              <a:t>-  Feature Engineering  </a:t>
            </a:r>
            <a:endParaRPr sz="1000" b="1">
              <a:solidFill>
                <a:schemeClr val="dk1"/>
              </a:solidFill>
              <a:latin typeface="Montserrat"/>
              <a:ea typeface="Montserrat"/>
              <a:cs typeface="Montserrat"/>
              <a:sym typeface="Montserrat"/>
            </a:endParaRPr>
          </a:p>
          <a:p>
            <a:pPr marL="0" lvl="0" indent="0" algn="l" rtl="0">
              <a:lnSpc>
                <a:spcPct val="145454"/>
              </a:lnSpc>
              <a:spcBef>
                <a:spcPts val="0"/>
              </a:spcBef>
              <a:spcAft>
                <a:spcPts val="0"/>
              </a:spcAft>
              <a:buNone/>
            </a:pPr>
            <a:endParaRPr sz="1000" b="1">
              <a:solidFill>
                <a:schemeClr val="dk1"/>
              </a:solidFill>
              <a:latin typeface="Montserrat"/>
              <a:ea typeface="Montserrat"/>
              <a:cs typeface="Montserrat"/>
              <a:sym typeface="Montserrat"/>
            </a:endParaRPr>
          </a:p>
          <a:p>
            <a:pPr marL="0" lvl="0" indent="0" algn="l" rtl="0">
              <a:lnSpc>
                <a:spcPct val="145454"/>
              </a:lnSpc>
              <a:spcBef>
                <a:spcPts val="0"/>
              </a:spcBef>
              <a:spcAft>
                <a:spcPts val="0"/>
              </a:spcAft>
              <a:buNone/>
            </a:pPr>
            <a:endParaRPr sz="1000" b="1">
              <a:solidFill>
                <a:schemeClr val="dk1"/>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32"/>
          <p:cNvSpPr txBox="1">
            <a:spLocks noGrp="1"/>
          </p:cNvSpPr>
          <p:nvPr>
            <p:ph type="title"/>
          </p:nvPr>
        </p:nvSpPr>
        <p:spPr>
          <a:xfrm>
            <a:off x="2099700" y="3163825"/>
            <a:ext cx="4944600" cy="60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BUSINESS </a:t>
            </a:r>
            <a:endParaRPr/>
          </a:p>
          <a:p>
            <a:pPr marL="0" lvl="0" indent="0" algn="ctr" rtl="0">
              <a:spcBef>
                <a:spcPts val="0"/>
              </a:spcBef>
              <a:spcAft>
                <a:spcPts val="0"/>
              </a:spcAft>
              <a:buNone/>
            </a:pPr>
            <a:r>
              <a:rPr lang="en"/>
              <a:t>UNDERSTANDING</a:t>
            </a:r>
            <a:endParaRPr/>
          </a:p>
        </p:txBody>
      </p:sp>
      <p:sp>
        <p:nvSpPr>
          <p:cNvPr id="558" name="Google Shape;558;p32"/>
          <p:cNvSpPr txBox="1">
            <a:spLocks noGrp="1"/>
          </p:cNvSpPr>
          <p:nvPr>
            <p:ph type="title" idx="2"/>
          </p:nvPr>
        </p:nvSpPr>
        <p:spPr>
          <a:xfrm>
            <a:off x="3430150" y="1833792"/>
            <a:ext cx="2283600" cy="98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3"/>
          <p:cNvSpPr/>
          <p:nvPr/>
        </p:nvSpPr>
        <p:spPr>
          <a:xfrm flipH="1">
            <a:off x="1761325" y="3378798"/>
            <a:ext cx="5888400" cy="1542600"/>
          </a:xfrm>
          <a:prstGeom prst="roundRect">
            <a:avLst>
              <a:gd name="adj" fmla="val 8916"/>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a:p>
          <a:p>
            <a:pPr marL="457200" lvl="0" indent="-292100" algn="l" rtl="0">
              <a:lnSpc>
                <a:spcPct val="115000"/>
              </a:lnSpc>
              <a:spcBef>
                <a:spcPts val="0"/>
              </a:spcBef>
              <a:spcAft>
                <a:spcPts val="0"/>
              </a:spcAft>
              <a:buClr>
                <a:srgbClr val="FFFFFF"/>
              </a:buClr>
              <a:buSzPts val="1000"/>
              <a:buFont typeface="Montserrat SemiBold"/>
              <a:buChar char="●"/>
            </a:pPr>
            <a:r>
              <a:rPr lang="en" sz="1000">
                <a:solidFill>
                  <a:srgbClr val="FFFFFF"/>
                </a:solidFill>
                <a:latin typeface="Montserrat SemiBold"/>
                <a:ea typeface="Montserrat SemiBold"/>
                <a:cs typeface="Montserrat SemiBold"/>
                <a:sym typeface="Montserrat SemiBold"/>
              </a:rPr>
              <a:t>Portuguese bank is a well- known bank which accepts checking, savings deposits, term deposits and makes loans. </a:t>
            </a:r>
            <a:endParaRPr sz="1000">
              <a:solidFill>
                <a:srgbClr val="FFFFFF"/>
              </a:solidFill>
              <a:latin typeface="Montserrat SemiBold"/>
              <a:ea typeface="Montserrat SemiBold"/>
              <a:cs typeface="Montserrat SemiBold"/>
              <a:sym typeface="Montserrat SemiBold"/>
            </a:endParaRPr>
          </a:p>
          <a:p>
            <a:pPr marL="457200" lvl="0" indent="-292100" algn="l" rtl="0">
              <a:lnSpc>
                <a:spcPct val="115000"/>
              </a:lnSpc>
              <a:spcBef>
                <a:spcPts val="0"/>
              </a:spcBef>
              <a:spcAft>
                <a:spcPts val="0"/>
              </a:spcAft>
              <a:buClr>
                <a:srgbClr val="FFFFFF"/>
              </a:buClr>
              <a:buSzPts val="1000"/>
              <a:buFont typeface="Montserrat SemiBold"/>
              <a:buChar char="●"/>
            </a:pPr>
            <a:r>
              <a:rPr lang="en" sz="1000">
                <a:solidFill>
                  <a:srgbClr val="FFFFFF"/>
                </a:solidFill>
                <a:latin typeface="Montserrat SemiBold"/>
                <a:ea typeface="Montserrat SemiBold"/>
                <a:cs typeface="Montserrat SemiBold"/>
                <a:sym typeface="Montserrat SemiBold"/>
              </a:rPr>
              <a:t>Offers variety of services such as credit cards, home and auto loans, etc.  </a:t>
            </a:r>
            <a:endParaRPr sz="1000">
              <a:solidFill>
                <a:srgbClr val="FFFFFF"/>
              </a:solidFill>
              <a:latin typeface="Montserrat SemiBold"/>
              <a:ea typeface="Montserrat SemiBold"/>
              <a:cs typeface="Montserrat SemiBold"/>
              <a:sym typeface="Montserrat SemiBold"/>
            </a:endParaRPr>
          </a:p>
          <a:p>
            <a:pPr marL="457200" lvl="0" indent="-292100" algn="l" rtl="0">
              <a:lnSpc>
                <a:spcPct val="115000"/>
              </a:lnSpc>
              <a:spcBef>
                <a:spcPts val="0"/>
              </a:spcBef>
              <a:spcAft>
                <a:spcPts val="0"/>
              </a:spcAft>
              <a:buClr>
                <a:srgbClr val="FFFFFF"/>
              </a:buClr>
              <a:buSzPts val="1000"/>
              <a:buFont typeface="Montserrat SemiBold"/>
              <a:buChar char="●"/>
            </a:pPr>
            <a:r>
              <a:rPr lang="en" sz="1000">
                <a:solidFill>
                  <a:srgbClr val="FFFFFF"/>
                </a:solidFill>
                <a:latin typeface="Montserrat SemiBold"/>
                <a:ea typeface="Montserrat SemiBold"/>
                <a:cs typeface="Montserrat SemiBold"/>
                <a:sym typeface="Montserrat SemiBold"/>
              </a:rPr>
              <a:t>The primary objective of the bank at present is managing the spread between deposits and the loans and maximize deposits to increase profits. </a:t>
            </a:r>
            <a:endParaRPr sz="1000">
              <a:solidFill>
                <a:srgbClr val="FFFFFF"/>
              </a:solidFill>
              <a:latin typeface="Montserrat SemiBold"/>
              <a:ea typeface="Montserrat SemiBold"/>
              <a:cs typeface="Montserrat SemiBold"/>
              <a:sym typeface="Montserrat SemiBold"/>
            </a:endParaRPr>
          </a:p>
          <a:p>
            <a:pPr marL="457200" lvl="0" indent="-292100" algn="l" rtl="0">
              <a:lnSpc>
                <a:spcPct val="115000"/>
              </a:lnSpc>
              <a:spcBef>
                <a:spcPts val="0"/>
              </a:spcBef>
              <a:spcAft>
                <a:spcPts val="0"/>
              </a:spcAft>
              <a:buClr>
                <a:srgbClr val="FFFFFF"/>
              </a:buClr>
              <a:buSzPts val="1000"/>
              <a:buFont typeface="Montserrat SemiBold"/>
              <a:buChar char="●"/>
            </a:pPr>
            <a:r>
              <a:rPr lang="en" sz="1000">
                <a:solidFill>
                  <a:srgbClr val="FFFFFF"/>
                </a:solidFill>
                <a:latin typeface="Montserrat SemiBold"/>
                <a:ea typeface="Montserrat SemiBold"/>
                <a:cs typeface="Montserrat SemiBold"/>
                <a:sym typeface="Montserrat SemiBold"/>
              </a:rPr>
              <a:t>The bank realizes profit from lending part of the deposits towards consumer/B2B loans as well as from investing the funds in various markets. </a:t>
            </a:r>
            <a:endParaRPr sz="1000">
              <a:solidFill>
                <a:srgbClr val="FFFFFF"/>
              </a:solidFill>
              <a:latin typeface="Montserrat SemiBold"/>
              <a:ea typeface="Montserrat SemiBold"/>
              <a:cs typeface="Montserrat SemiBold"/>
              <a:sym typeface="Montserrat SemiBold"/>
            </a:endParaRPr>
          </a:p>
          <a:p>
            <a:pPr marL="0" lvl="0" indent="0" algn="l" rtl="0">
              <a:spcBef>
                <a:spcPts val="0"/>
              </a:spcBef>
              <a:spcAft>
                <a:spcPts val="0"/>
              </a:spcAft>
              <a:buNone/>
            </a:pPr>
            <a:endParaRPr/>
          </a:p>
        </p:txBody>
      </p:sp>
      <p:sp>
        <p:nvSpPr>
          <p:cNvPr id="564" name="Google Shape;564;p33"/>
          <p:cNvSpPr txBox="1">
            <a:spLocks noGrp="1"/>
          </p:cNvSpPr>
          <p:nvPr>
            <p:ph type="title"/>
          </p:nvPr>
        </p:nvSpPr>
        <p:spPr>
          <a:xfrm>
            <a:off x="1713150" y="0"/>
            <a:ext cx="5717700" cy="1144200"/>
          </a:xfrm>
          <a:prstGeom prst="rect">
            <a:avLst/>
          </a:prstGeom>
          <a:solidFill>
            <a:schemeClr val="accent1"/>
          </a:solidFill>
        </p:spPr>
        <p:txBody>
          <a:bodyPr spcFirstLastPara="1" wrap="square" lIns="90000" tIns="270000" rIns="91425" bIns="0" anchor="ctr" anchorCtr="0">
            <a:noAutofit/>
          </a:bodyPr>
          <a:lstStyle/>
          <a:p>
            <a:pPr marL="0" lvl="0" indent="0" algn="ctr" rtl="0">
              <a:spcBef>
                <a:spcPts val="0"/>
              </a:spcBef>
              <a:spcAft>
                <a:spcPts val="0"/>
              </a:spcAft>
              <a:buNone/>
            </a:pPr>
            <a:endParaRPr/>
          </a:p>
        </p:txBody>
      </p:sp>
      <p:sp>
        <p:nvSpPr>
          <p:cNvPr id="565" name="Google Shape;565;p33"/>
          <p:cNvSpPr/>
          <p:nvPr/>
        </p:nvSpPr>
        <p:spPr>
          <a:xfrm>
            <a:off x="1709050" y="0"/>
            <a:ext cx="5717700" cy="1144200"/>
          </a:xfrm>
          <a:prstGeom prst="rect">
            <a:avLst/>
          </a:prstGeom>
          <a:solidFill>
            <a:schemeClr val="accent6"/>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3"/>
          <p:cNvSpPr txBox="1"/>
          <p:nvPr/>
        </p:nvSpPr>
        <p:spPr>
          <a:xfrm>
            <a:off x="1770350" y="473825"/>
            <a:ext cx="5611800" cy="498600"/>
          </a:xfrm>
          <a:prstGeom prst="rect">
            <a:avLst/>
          </a:prstGeom>
          <a:noFill/>
          <a:ln>
            <a:noFill/>
          </a:ln>
        </p:spPr>
        <p:txBody>
          <a:bodyPr spcFirstLastPara="1" wrap="square" lIns="91425" tIns="91425" rIns="91425" bIns="91425" anchor="t" anchorCtr="0">
            <a:noAutofit/>
          </a:bodyPr>
          <a:lstStyle/>
          <a:p>
            <a:pPr marL="0" lvl="0" indent="0" algn="ctr" rtl="0">
              <a:spcBef>
                <a:spcPts val="1000"/>
              </a:spcBef>
              <a:spcAft>
                <a:spcPts val="0"/>
              </a:spcAft>
              <a:buNone/>
            </a:pPr>
            <a:endParaRPr sz="800">
              <a:solidFill>
                <a:schemeClr val="lt1"/>
              </a:solidFill>
              <a:latin typeface="Montserrat"/>
              <a:ea typeface="Montserrat"/>
              <a:cs typeface="Montserrat"/>
              <a:sym typeface="Montserrat"/>
            </a:endParaRPr>
          </a:p>
        </p:txBody>
      </p:sp>
      <p:sp>
        <p:nvSpPr>
          <p:cNvPr id="567" name="Google Shape;567;p33"/>
          <p:cNvSpPr txBox="1"/>
          <p:nvPr/>
        </p:nvSpPr>
        <p:spPr>
          <a:xfrm>
            <a:off x="2030625" y="271350"/>
            <a:ext cx="5309700" cy="6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lt1"/>
                </a:solidFill>
                <a:latin typeface="Montserrat"/>
                <a:ea typeface="Montserrat"/>
                <a:cs typeface="Montserrat"/>
                <a:sym typeface="Montserrat"/>
              </a:rPr>
              <a:t>Business Problem</a:t>
            </a:r>
            <a:endParaRPr sz="2500" b="1">
              <a:solidFill>
                <a:schemeClr val="lt1"/>
              </a:solidFill>
              <a:latin typeface="Montserrat"/>
              <a:ea typeface="Montserrat"/>
              <a:cs typeface="Montserrat"/>
              <a:sym typeface="Montserrat"/>
            </a:endParaRPr>
          </a:p>
          <a:p>
            <a:pPr marL="0" lvl="0" indent="0" algn="l" rtl="0">
              <a:spcBef>
                <a:spcPts val="0"/>
              </a:spcBef>
              <a:spcAft>
                <a:spcPts val="0"/>
              </a:spcAft>
              <a:buNone/>
            </a:pPr>
            <a:endParaRPr sz="2500" b="1">
              <a:solidFill>
                <a:schemeClr val="lt1"/>
              </a:solidFill>
              <a:latin typeface="Montserrat"/>
              <a:ea typeface="Montserrat"/>
              <a:cs typeface="Montserrat"/>
              <a:sym typeface="Montserrat"/>
            </a:endParaRPr>
          </a:p>
        </p:txBody>
      </p:sp>
      <p:sp>
        <p:nvSpPr>
          <p:cNvPr id="568" name="Google Shape;568;p33"/>
          <p:cNvSpPr txBox="1"/>
          <p:nvPr/>
        </p:nvSpPr>
        <p:spPr>
          <a:xfrm>
            <a:off x="6973025" y="1352463"/>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69" name="Google Shape;569;p33"/>
          <p:cNvSpPr/>
          <p:nvPr/>
        </p:nvSpPr>
        <p:spPr>
          <a:xfrm flipH="1">
            <a:off x="1613125" y="1399350"/>
            <a:ext cx="5960400" cy="767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Montserrat SemiBold"/>
                <a:ea typeface="Montserrat SemiBold"/>
                <a:cs typeface="Montserrat SemiBold"/>
                <a:sym typeface="Montserrat SemiBold"/>
              </a:rPr>
              <a:t>There has been a revenue decline for the Portuguese bank and they would like to know what actions to take. After investigation, we found out that the root cause is that their clients are not depositing as frequently as before.</a:t>
            </a:r>
            <a:endParaRPr sz="800"/>
          </a:p>
        </p:txBody>
      </p:sp>
      <p:sp>
        <p:nvSpPr>
          <p:cNvPr id="570" name="Google Shape;570;p33"/>
          <p:cNvSpPr/>
          <p:nvPr/>
        </p:nvSpPr>
        <p:spPr>
          <a:xfrm>
            <a:off x="580075" y="1272025"/>
            <a:ext cx="1090500" cy="971100"/>
          </a:xfrm>
          <a:prstGeom prst="rect">
            <a:avLst/>
          </a:prstGeom>
          <a:solidFill>
            <a:schemeClr val="accen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2"/>
                </a:solidFill>
                <a:highlight>
                  <a:schemeClr val="accent2"/>
                </a:highlight>
                <a:latin typeface="Montserrat"/>
                <a:ea typeface="Montserrat"/>
                <a:cs typeface="Montserrat"/>
                <a:sym typeface="Montserrat"/>
              </a:rPr>
              <a:t>Business Problem</a:t>
            </a:r>
            <a:endParaRPr b="1">
              <a:solidFill>
                <a:schemeClr val="dk2"/>
              </a:solidFill>
              <a:highlight>
                <a:schemeClr val="accent2"/>
              </a:highlight>
              <a:latin typeface="Montserrat"/>
              <a:ea typeface="Montserrat"/>
              <a:cs typeface="Montserrat"/>
              <a:sym typeface="Montserrat"/>
            </a:endParaRPr>
          </a:p>
        </p:txBody>
      </p:sp>
      <p:sp>
        <p:nvSpPr>
          <p:cNvPr id="571" name="Google Shape;571;p33"/>
          <p:cNvSpPr/>
          <p:nvPr/>
        </p:nvSpPr>
        <p:spPr>
          <a:xfrm>
            <a:off x="556525" y="3427250"/>
            <a:ext cx="1204800" cy="1445700"/>
          </a:xfrm>
          <a:prstGeom prst="rect">
            <a:avLst/>
          </a:prstGeom>
          <a:solidFill>
            <a:schemeClr val="accen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2"/>
                </a:solidFill>
                <a:highlight>
                  <a:schemeClr val="accent2"/>
                </a:highlight>
                <a:latin typeface="Montserrat"/>
                <a:ea typeface="Montserrat"/>
                <a:cs typeface="Montserrat"/>
                <a:sym typeface="Montserrat"/>
              </a:rPr>
              <a:t>Business Background</a:t>
            </a:r>
            <a:endParaRPr sz="1200" b="1">
              <a:solidFill>
                <a:schemeClr val="dk2"/>
              </a:solidFill>
              <a:highlight>
                <a:schemeClr val="accent2"/>
              </a:highlight>
              <a:latin typeface="Montserrat"/>
              <a:ea typeface="Montserrat"/>
              <a:cs typeface="Montserrat"/>
              <a:sym typeface="Montserrat"/>
            </a:endParaRPr>
          </a:p>
        </p:txBody>
      </p:sp>
      <p:sp>
        <p:nvSpPr>
          <p:cNvPr id="572" name="Google Shape;572;p33"/>
          <p:cNvSpPr/>
          <p:nvPr/>
        </p:nvSpPr>
        <p:spPr>
          <a:xfrm flipH="1">
            <a:off x="1613025" y="2452152"/>
            <a:ext cx="5960400" cy="767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292100" algn="l" rtl="0">
              <a:lnSpc>
                <a:spcPct val="115000"/>
              </a:lnSpc>
              <a:spcBef>
                <a:spcPts val="0"/>
              </a:spcBef>
              <a:spcAft>
                <a:spcPts val="0"/>
              </a:spcAft>
              <a:buClr>
                <a:srgbClr val="FFFFFF"/>
              </a:buClr>
              <a:buSzPts val="1000"/>
              <a:buFont typeface="Montserrat SemiBold"/>
              <a:buChar char="●"/>
            </a:pPr>
            <a:r>
              <a:rPr lang="en" sz="1000">
                <a:solidFill>
                  <a:srgbClr val="FFFFFF"/>
                </a:solidFill>
                <a:latin typeface="Montserrat SemiBold"/>
                <a:ea typeface="Montserrat SemiBold"/>
                <a:cs typeface="Montserrat SemiBold"/>
                <a:sym typeface="Montserrat SemiBold"/>
              </a:rPr>
              <a:t>To promote Term deposits as a product &amp; the bank can invest in higher gain financial products to make a profit. </a:t>
            </a:r>
            <a:endParaRPr sz="1000">
              <a:solidFill>
                <a:srgbClr val="FFFFFF"/>
              </a:solidFill>
              <a:latin typeface="Montserrat SemiBold"/>
              <a:ea typeface="Montserrat SemiBold"/>
              <a:cs typeface="Montserrat SemiBold"/>
              <a:sym typeface="Montserrat SemiBold"/>
            </a:endParaRPr>
          </a:p>
          <a:p>
            <a:pPr marL="457200" lvl="0" indent="-292100" algn="l" rtl="0">
              <a:lnSpc>
                <a:spcPct val="115000"/>
              </a:lnSpc>
              <a:spcBef>
                <a:spcPts val="0"/>
              </a:spcBef>
              <a:spcAft>
                <a:spcPts val="0"/>
              </a:spcAft>
              <a:buClr>
                <a:srgbClr val="FFFFFF"/>
              </a:buClr>
              <a:buSzPts val="1000"/>
              <a:buFont typeface="Montserrat SemiBold"/>
              <a:buChar char="●"/>
            </a:pPr>
            <a:r>
              <a:rPr lang="en" sz="1000">
                <a:solidFill>
                  <a:srgbClr val="FFFFFF"/>
                </a:solidFill>
                <a:latin typeface="Montserrat SemiBold"/>
                <a:ea typeface="Montserrat SemiBold"/>
                <a:cs typeface="Montserrat SemiBold"/>
                <a:sym typeface="Montserrat SemiBold"/>
              </a:rPr>
              <a:t>Identify customers with high propensity to subscribe to a term deposit within a stipulated time frame and focus marketing efforts on them.</a:t>
            </a:r>
            <a:endParaRPr sz="1000"/>
          </a:p>
        </p:txBody>
      </p:sp>
      <p:sp>
        <p:nvSpPr>
          <p:cNvPr id="573" name="Google Shape;573;p33"/>
          <p:cNvSpPr/>
          <p:nvPr/>
        </p:nvSpPr>
        <p:spPr>
          <a:xfrm>
            <a:off x="580075" y="2338825"/>
            <a:ext cx="1090500" cy="971100"/>
          </a:xfrm>
          <a:prstGeom prst="rect">
            <a:avLst/>
          </a:prstGeom>
          <a:solidFill>
            <a:schemeClr val="accen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2"/>
                </a:solidFill>
                <a:highlight>
                  <a:schemeClr val="accent2"/>
                </a:highlight>
                <a:latin typeface="Montserrat"/>
                <a:ea typeface="Montserrat"/>
                <a:cs typeface="Montserrat"/>
                <a:sym typeface="Montserrat"/>
              </a:rPr>
              <a:t>Solution</a:t>
            </a:r>
            <a:endParaRPr b="1">
              <a:solidFill>
                <a:schemeClr val="dk2"/>
              </a:solidFill>
              <a:highlight>
                <a:schemeClr val="accent2"/>
              </a:highlight>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34"/>
          <p:cNvSpPr txBox="1">
            <a:spLocks noGrp="1"/>
          </p:cNvSpPr>
          <p:nvPr>
            <p:ph type="title" idx="2"/>
          </p:nvPr>
        </p:nvSpPr>
        <p:spPr>
          <a:xfrm>
            <a:off x="1971750" y="0"/>
            <a:ext cx="5200500" cy="1144200"/>
          </a:xfrm>
          <a:prstGeom prst="rect">
            <a:avLst/>
          </a:prstGeom>
        </p:spPr>
        <p:txBody>
          <a:bodyPr spcFirstLastPara="1" wrap="square" lIns="90000" tIns="270000" rIns="91425" bIns="0" anchor="ctr" anchorCtr="0">
            <a:noAutofit/>
          </a:bodyPr>
          <a:lstStyle/>
          <a:p>
            <a:pPr marL="0" lvl="0" indent="0" algn="ctr" rtl="0">
              <a:spcBef>
                <a:spcPts val="0"/>
              </a:spcBef>
              <a:spcAft>
                <a:spcPts val="0"/>
              </a:spcAft>
              <a:buNone/>
            </a:pPr>
            <a:endParaRPr/>
          </a:p>
        </p:txBody>
      </p:sp>
      <p:sp>
        <p:nvSpPr>
          <p:cNvPr id="579" name="Google Shape;579;p34"/>
          <p:cNvSpPr txBox="1">
            <a:spLocks noGrp="1"/>
          </p:cNvSpPr>
          <p:nvPr>
            <p:ph type="title"/>
          </p:nvPr>
        </p:nvSpPr>
        <p:spPr>
          <a:xfrm>
            <a:off x="428625" y="1506525"/>
            <a:ext cx="4578900" cy="1429500"/>
          </a:xfrm>
          <a:prstGeom prst="rect">
            <a:avLst/>
          </a:prstGeom>
          <a:gradFill>
            <a:gsLst>
              <a:gs pos="0">
                <a:srgbClr val="FFFFFF"/>
              </a:gs>
              <a:gs pos="100000">
                <a:srgbClr val="B4C0C8"/>
              </a:gs>
            </a:gsLst>
            <a:path path="circle">
              <a:fillToRect l="50000" t="50000" r="50000" b="50000"/>
            </a:path>
            <a:tileRect/>
          </a:gradFill>
          <a:ln w="28575" cap="flat" cmpd="sng">
            <a:solidFill>
              <a:schemeClr val="accent3"/>
            </a:solidFill>
            <a:prstDash val="solid"/>
            <a:round/>
            <a:headEnd type="none" w="sm" len="sm"/>
            <a:tailEnd type="none" w="sm" len="sm"/>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400" b="0">
                <a:solidFill>
                  <a:schemeClr val="dk1"/>
                </a:solidFill>
                <a:latin typeface="Montserrat SemiBold"/>
                <a:ea typeface="Montserrat SemiBold"/>
                <a:cs typeface="Montserrat SemiBold"/>
                <a:sym typeface="Montserrat SemiBold"/>
              </a:rPr>
              <a:t>By utilizing supervised learning for predictive analysis on customer behavior, we plan to build a model for the bank which would help them identify which potential customers are more likely to get onboard with them. </a:t>
            </a:r>
            <a:r>
              <a:rPr lang="en" sz="1050" b="0">
                <a:solidFill>
                  <a:srgbClr val="262626"/>
                </a:solidFill>
                <a:highlight>
                  <a:srgbClr val="EDEBE9"/>
                </a:highlight>
                <a:latin typeface="Calibri"/>
                <a:ea typeface="Calibri"/>
                <a:cs typeface="Calibri"/>
                <a:sym typeface="Calibri"/>
              </a:rPr>
              <a:t> </a:t>
            </a:r>
            <a:endParaRPr sz="1400">
              <a:solidFill>
                <a:schemeClr val="dk1"/>
              </a:solidFill>
            </a:endParaRPr>
          </a:p>
        </p:txBody>
      </p:sp>
      <p:sp>
        <p:nvSpPr>
          <p:cNvPr id="580" name="Google Shape;580;p34"/>
          <p:cNvSpPr/>
          <p:nvPr/>
        </p:nvSpPr>
        <p:spPr>
          <a:xfrm>
            <a:off x="2" y="3994625"/>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4"/>
          <p:cNvSpPr/>
          <p:nvPr/>
        </p:nvSpPr>
        <p:spPr>
          <a:xfrm>
            <a:off x="8571827" y="3994625"/>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4"/>
          <p:cNvSpPr/>
          <p:nvPr/>
        </p:nvSpPr>
        <p:spPr>
          <a:xfrm>
            <a:off x="8571825" y="3314700"/>
            <a:ext cx="572174" cy="679928"/>
          </a:xfrm>
          <a:custGeom>
            <a:avLst/>
            <a:gdLst/>
            <a:ahLst/>
            <a:cxnLst/>
            <a:rect l="l" t="t" r="r" b="b"/>
            <a:pathLst>
              <a:path w="8073" h="8073" extrusionOk="0">
                <a:moveTo>
                  <a:pt x="0" y="0"/>
                </a:moveTo>
                <a:lnTo>
                  <a:pt x="0" y="8073"/>
                </a:lnTo>
                <a:lnTo>
                  <a:pt x="8073" y="8073"/>
                </a:lnTo>
                <a:lnTo>
                  <a:pt x="80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4"/>
          <p:cNvSpPr/>
          <p:nvPr/>
        </p:nvSpPr>
        <p:spPr>
          <a:xfrm>
            <a:off x="7999652" y="3994625"/>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4"/>
          <p:cNvSpPr/>
          <p:nvPr/>
        </p:nvSpPr>
        <p:spPr>
          <a:xfrm>
            <a:off x="1971625" y="0"/>
            <a:ext cx="5200500" cy="1144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4"/>
          <p:cNvSpPr txBox="1">
            <a:spLocks noGrp="1"/>
          </p:cNvSpPr>
          <p:nvPr>
            <p:ph type="title" idx="2"/>
          </p:nvPr>
        </p:nvSpPr>
        <p:spPr>
          <a:xfrm>
            <a:off x="1971750" y="-152400"/>
            <a:ext cx="5200500" cy="1144200"/>
          </a:xfrm>
          <a:prstGeom prst="rect">
            <a:avLst/>
          </a:prstGeom>
          <a:noFill/>
        </p:spPr>
        <p:txBody>
          <a:bodyPr spcFirstLastPara="1" wrap="square" lIns="90000" tIns="270000" rIns="91425" bIns="0" anchor="ctr" anchorCtr="0">
            <a:noAutofit/>
          </a:bodyPr>
          <a:lstStyle/>
          <a:p>
            <a:pPr marL="0" lvl="0" indent="0" algn="ctr" rtl="0">
              <a:spcBef>
                <a:spcPts val="0"/>
              </a:spcBef>
              <a:spcAft>
                <a:spcPts val="0"/>
              </a:spcAft>
              <a:buNone/>
            </a:pPr>
            <a:r>
              <a:rPr lang="en" sz="2500">
                <a:solidFill>
                  <a:srgbClr val="FFFFFF"/>
                </a:solidFill>
              </a:rPr>
              <a:t>Business Understanding </a:t>
            </a:r>
            <a:endParaRPr sz="2500">
              <a:solidFill>
                <a:srgbClr val="FFFFFF"/>
              </a:solidFill>
            </a:endParaRPr>
          </a:p>
        </p:txBody>
      </p:sp>
      <p:sp>
        <p:nvSpPr>
          <p:cNvPr id="586" name="Google Shape;586;p34"/>
          <p:cNvSpPr txBox="1"/>
          <p:nvPr/>
        </p:nvSpPr>
        <p:spPr>
          <a:xfrm>
            <a:off x="5727975" y="2795825"/>
            <a:ext cx="1591800" cy="44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Montserrat"/>
                <a:ea typeface="Montserrat"/>
                <a:cs typeface="Montserrat"/>
                <a:sym typeface="Montserrat"/>
              </a:rPr>
              <a:t> </a:t>
            </a:r>
            <a:endParaRPr b="1">
              <a:solidFill>
                <a:schemeClr val="dk1"/>
              </a:solidFill>
              <a:latin typeface="Montserrat"/>
              <a:ea typeface="Montserrat"/>
              <a:cs typeface="Montserrat"/>
              <a:sym typeface="Montserrat"/>
            </a:endParaRPr>
          </a:p>
        </p:txBody>
      </p:sp>
      <p:sp>
        <p:nvSpPr>
          <p:cNvPr id="587" name="Google Shape;587;p34"/>
          <p:cNvSpPr/>
          <p:nvPr/>
        </p:nvSpPr>
        <p:spPr>
          <a:xfrm>
            <a:off x="5504775" y="1508852"/>
            <a:ext cx="2418000" cy="2400900"/>
          </a:xfrm>
          <a:prstGeom prst="homePlate">
            <a:avLst>
              <a:gd name="adj" fmla="val 43279"/>
            </a:avLst>
          </a:prstGeom>
          <a:gradFill>
            <a:gsLst>
              <a:gs pos="0">
                <a:srgbClr val="89BCFF"/>
              </a:gs>
              <a:gs pos="100000">
                <a:srgbClr val="0E73F8"/>
              </a:gs>
            </a:gsLst>
            <a:path path="circle">
              <a:fillToRect l="50000" t="50000" r="50000" b="50000"/>
            </a:path>
            <a:tileRect/>
          </a:gradFill>
          <a:ln w="28575" cap="flat" cmpd="sng">
            <a:solidFill>
              <a:srgbClr val="89BC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1300">
                <a:solidFill>
                  <a:schemeClr val="dk1"/>
                </a:solidFill>
                <a:latin typeface="Montserrat SemiBold"/>
                <a:ea typeface="Montserrat SemiBold"/>
                <a:cs typeface="Montserrat SemiBold"/>
                <a:sym typeface="Montserrat SemiBold"/>
              </a:rPr>
              <a:t>Highly targeted campaigns which would lead to a boost in customer acquisition at </a:t>
            </a:r>
            <a:endParaRPr sz="1300">
              <a:solidFill>
                <a:schemeClr val="dk1"/>
              </a:solidFill>
              <a:latin typeface="Montserrat SemiBold"/>
              <a:ea typeface="Montserrat SemiBold"/>
              <a:cs typeface="Montserrat SemiBold"/>
              <a:sym typeface="Montserrat SemiBold"/>
            </a:endParaRPr>
          </a:p>
          <a:p>
            <a:pPr marL="0" lvl="0" indent="0" algn="l" rtl="0">
              <a:lnSpc>
                <a:spcPct val="150000"/>
              </a:lnSpc>
              <a:spcBef>
                <a:spcPts val="0"/>
              </a:spcBef>
              <a:spcAft>
                <a:spcPts val="0"/>
              </a:spcAft>
              <a:buNone/>
            </a:pPr>
            <a:r>
              <a:rPr lang="en" sz="1300">
                <a:solidFill>
                  <a:schemeClr val="dk1"/>
                </a:solidFill>
                <a:latin typeface="Montserrat SemiBold"/>
                <a:ea typeface="Montserrat SemiBold"/>
                <a:cs typeface="Montserrat SemiBold"/>
                <a:sym typeface="Montserrat SemiBold"/>
              </a:rPr>
              <a:t>lower costs</a:t>
            </a:r>
            <a:endParaRPr sz="1300">
              <a:solidFill>
                <a:schemeClr val="dk1"/>
              </a:solidFill>
              <a:latin typeface="Montserrat SemiBold"/>
              <a:ea typeface="Montserrat SemiBold"/>
              <a:cs typeface="Montserrat SemiBold"/>
              <a:sym typeface="Montserrat SemiBold"/>
            </a:endParaRPr>
          </a:p>
        </p:txBody>
      </p:sp>
      <p:sp>
        <p:nvSpPr>
          <p:cNvPr id="588" name="Google Shape;588;p34"/>
          <p:cNvSpPr txBox="1">
            <a:spLocks noGrp="1"/>
          </p:cNvSpPr>
          <p:nvPr>
            <p:ph type="title"/>
          </p:nvPr>
        </p:nvSpPr>
        <p:spPr>
          <a:xfrm>
            <a:off x="428625" y="3020875"/>
            <a:ext cx="4578900" cy="888900"/>
          </a:xfrm>
          <a:prstGeom prst="rect">
            <a:avLst/>
          </a:prstGeom>
          <a:gradFill>
            <a:gsLst>
              <a:gs pos="0">
                <a:srgbClr val="FFFFFF"/>
              </a:gs>
              <a:gs pos="100000">
                <a:srgbClr val="B4C0C8"/>
              </a:gs>
            </a:gsLst>
            <a:path path="circle">
              <a:fillToRect l="50000" t="50000" r="50000" b="50000"/>
            </a:path>
            <a:tileRect/>
          </a:gradFill>
          <a:ln w="28575" cap="flat" cmpd="sng">
            <a:solidFill>
              <a:schemeClr val="accent3"/>
            </a:solidFill>
            <a:prstDash val="solid"/>
            <a:round/>
            <a:headEnd type="none" w="sm" len="sm"/>
            <a:tailEnd type="none" w="sm" len="sm"/>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400" b="0">
                <a:solidFill>
                  <a:schemeClr val="dk1"/>
                </a:solidFill>
                <a:latin typeface="Montserrat SemiBold"/>
                <a:ea typeface="Montserrat SemiBold"/>
                <a:cs typeface="Montserrat SemiBold"/>
                <a:sym typeface="Montserrat SemiBold"/>
              </a:rPr>
              <a:t>Data scientists can utilize data from previous campaign to construct algorithms &amp; make</a:t>
            </a:r>
            <a:endParaRPr sz="1400" b="0">
              <a:solidFill>
                <a:schemeClr val="dk1"/>
              </a:solidFill>
              <a:latin typeface="Montserrat SemiBold"/>
              <a:ea typeface="Montserrat SemiBold"/>
              <a:cs typeface="Montserrat SemiBold"/>
              <a:sym typeface="Montserrat SemiBold"/>
            </a:endParaRPr>
          </a:p>
          <a:p>
            <a:pPr marL="0" lvl="0" indent="0" algn="l" rtl="0">
              <a:lnSpc>
                <a:spcPct val="115000"/>
              </a:lnSpc>
              <a:spcBef>
                <a:spcPts val="0"/>
              </a:spcBef>
              <a:spcAft>
                <a:spcPts val="0"/>
              </a:spcAft>
              <a:buNone/>
            </a:pPr>
            <a:r>
              <a:rPr lang="en" sz="1400" b="0">
                <a:solidFill>
                  <a:schemeClr val="dk1"/>
                </a:solidFill>
                <a:latin typeface="Montserrat SemiBold"/>
                <a:ea typeface="Montserrat SemiBold"/>
                <a:cs typeface="Montserrat SemiBold"/>
                <a:sym typeface="Montserrat SemiBold"/>
              </a:rPr>
              <a:t>prediction.</a:t>
            </a:r>
            <a:endParaRPr sz="1400" b="0">
              <a:solidFill>
                <a:schemeClr val="dk1"/>
              </a:solidFill>
              <a:latin typeface="Montserrat SemiBold"/>
              <a:ea typeface="Montserrat SemiBold"/>
              <a:cs typeface="Montserrat SemiBold"/>
              <a:sym typeface="Montserrat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35"/>
          <p:cNvSpPr txBox="1">
            <a:spLocks noGrp="1"/>
          </p:cNvSpPr>
          <p:nvPr>
            <p:ph type="title"/>
          </p:nvPr>
        </p:nvSpPr>
        <p:spPr>
          <a:xfrm>
            <a:off x="1685700" y="3011425"/>
            <a:ext cx="5898000" cy="112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Understanding </a:t>
            </a:r>
            <a:endParaRPr/>
          </a:p>
        </p:txBody>
      </p:sp>
      <p:sp>
        <p:nvSpPr>
          <p:cNvPr id="594" name="Google Shape;594;p35"/>
          <p:cNvSpPr txBox="1">
            <a:spLocks noGrp="1"/>
          </p:cNvSpPr>
          <p:nvPr>
            <p:ph type="title" idx="2"/>
          </p:nvPr>
        </p:nvSpPr>
        <p:spPr>
          <a:xfrm>
            <a:off x="3430150" y="1833792"/>
            <a:ext cx="2283600" cy="98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36"/>
          <p:cNvSpPr txBox="1">
            <a:spLocks noGrp="1"/>
          </p:cNvSpPr>
          <p:nvPr>
            <p:ph type="title"/>
          </p:nvPr>
        </p:nvSpPr>
        <p:spPr>
          <a:xfrm>
            <a:off x="1713150" y="0"/>
            <a:ext cx="5717700" cy="1144200"/>
          </a:xfrm>
          <a:prstGeom prst="rect">
            <a:avLst/>
          </a:prstGeom>
        </p:spPr>
        <p:txBody>
          <a:bodyPr spcFirstLastPara="1" wrap="square" lIns="90000" tIns="270000" rIns="91425" bIns="0" anchor="ctr" anchorCtr="0">
            <a:noAutofit/>
          </a:bodyPr>
          <a:lstStyle/>
          <a:p>
            <a:pPr marL="0" lvl="0" indent="0" algn="ctr" rtl="0">
              <a:spcBef>
                <a:spcPts val="0"/>
              </a:spcBef>
              <a:spcAft>
                <a:spcPts val="0"/>
              </a:spcAft>
              <a:buNone/>
            </a:pPr>
            <a:r>
              <a:rPr lang="en"/>
              <a:t>Understanding the Dataset</a:t>
            </a:r>
            <a:endParaRPr/>
          </a:p>
        </p:txBody>
      </p:sp>
      <p:sp>
        <p:nvSpPr>
          <p:cNvPr id="600" name="Google Shape;600;p36"/>
          <p:cNvSpPr txBox="1">
            <a:spLocks noGrp="1"/>
          </p:cNvSpPr>
          <p:nvPr>
            <p:ph type="title"/>
          </p:nvPr>
        </p:nvSpPr>
        <p:spPr>
          <a:xfrm>
            <a:off x="680300" y="986000"/>
            <a:ext cx="7483200" cy="3841200"/>
          </a:xfrm>
          <a:prstGeom prst="rect">
            <a:avLst/>
          </a:prstGeom>
          <a:noFill/>
        </p:spPr>
        <p:txBody>
          <a:bodyPr spcFirstLastPara="1" wrap="square" lIns="90000" tIns="270000" rIns="91425" bIns="0" anchor="ctr" anchorCtr="0">
            <a:noAutofit/>
          </a:bodyPr>
          <a:lstStyle/>
          <a:p>
            <a:pPr marL="0" lvl="0" indent="0" algn="l" rtl="0">
              <a:lnSpc>
                <a:spcPct val="150000"/>
              </a:lnSpc>
              <a:spcBef>
                <a:spcPts val="0"/>
              </a:spcBef>
              <a:spcAft>
                <a:spcPts val="0"/>
              </a:spcAft>
              <a:buNone/>
            </a:pPr>
            <a:r>
              <a:rPr lang="en" sz="1800">
                <a:solidFill>
                  <a:schemeClr val="dk1"/>
                </a:solidFill>
              </a:rPr>
              <a:t>The Bank Marketing dataset</a:t>
            </a:r>
            <a:endParaRPr sz="1800" b="0">
              <a:solidFill>
                <a:schemeClr val="dk1"/>
              </a:solidFill>
            </a:endParaRPr>
          </a:p>
          <a:p>
            <a:pPr marL="457200" lvl="0" indent="-317500" algn="l" rtl="0">
              <a:lnSpc>
                <a:spcPct val="150000"/>
              </a:lnSpc>
              <a:spcBef>
                <a:spcPts val="0"/>
              </a:spcBef>
              <a:spcAft>
                <a:spcPts val="0"/>
              </a:spcAft>
              <a:buClr>
                <a:schemeClr val="dk1"/>
              </a:buClr>
              <a:buSzPts val="1400"/>
              <a:buChar char="●"/>
            </a:pPr>
            <a:r>
              <a:rPr lang="en" sz="1400" b="0">
                <a:solidFill>
                  <a:schemeClr val="dk1"/>
                </a:solidFill>
              </a:rPr>
              <a:t>Related to direct marketing campaigns (phone calls) of a Portuguese Bank</a:t>
            </a:r>
            <a:endParaRPr sz="1400" b="0">
              <a:solidFill>
                <a:schemeClr val="dk1"/>
              </a:solidFill>
            </a:endParaRPr>
          </a:p>
          <a:p>
            <a:pPr marL="457200" lvl="0" indent="-317500" algn="l" rtl="0">
              <a:lnSpc>
                <a:spcPct val="150000"/>
              </a:lnSpc>
              <a:spcBef>
                <a:spcPts val="0"/>
              </a:spcBef>
              <a:spcAft>
                <a:spcPts val="0"/>
              </a:spcAft>
              <a:buClr>
                <a:schemeClr val="dk1"/>
              </a:buClr>
              <a:buSzPts val="1400"/>
              <a:buChar char="●"/>
            </a:pPr>
            <a:r>
              <a:rPr lang="en" sz="1400" b="0">
                <a:solidFill>
                  <a:schemeClr val="dk1"/>
                </a:solidFill>
              </a:rPr>
              <a:t>40K+ records</a:t>
            </a:r>
            <a:endParaRPr sz="1400" b="0">
              <a:solidFill>
                <a:schemeClr val="dk1"/>
              </a:solidFill>
            </a:endParaRPr>
          </a:p>
          <a:p>
            <a:pPr marL="0" lvl="0" indent="0" algn="l" rtl="0">
              <a:lnSpc>
                <a:spcPct val="150000"/>
              </a:lnSpc>
              <a:spcBef>
                <a:spcPts val="0"/>
              </a:spcBef>
              <a:spcAft>
                <a:spcPts val="0"/>
              </a:spcAft>
              <a:buNone/>
            </a:pPr>
            <a:r>
              <a:rPr lang="en" sz="1800">
                <a:solidFill>
                  <a:schemeClr val="dk1"/>
                </a:solidFill>
              </a:rPr>
              <a:t>Exploring the dataset in various ways:</a:t>
            </a:r>
            <a:endParaRPr sz="1800">
              <a:solidFill>
                <a:schemeClr val="dk1"/>
              </a:solidFill>
            </a:endParaRPr>
          </a:p>
          <a:p>
            <a:pPr marL="457200" lvl="0" indent="-317500" algn="l" rtl="0">
              <a:lnSpc>
                <a:spcPct val="150000"/>
              </a:lnSpc>
              <a:spcBef>
                <a:spcPts val="0"/>
              </a:spcBef>
              <a:spcAft>
                <a:spcPts val="0"/>
              </a:spcAft>
              <a:buClr>
                <a:schemeClr val="dk1"/>
              </a:buClr>
              <a:buSzPts val="1400"/>
              <a:buChar char="●"/>
            </a:pPr>
            <a:r>
              <a:rPr lang="en" sz="1400" b="0">
                <a:solidFill>
                  <a:schemeClr val="dk1"/>
                </a:solidFill>
              </a:rPr>
              <a:t>Check null values (0), missing values (0) and duplicate rows (0)</a:t>
            </a:r>
            <a:endParaRPr sz="1400" b="0">
              <a:solidFill>
                <a:schemeClr val="dk1"/>
              </a:solidFill>
            </a:endParaRPr>
          </a:p>
          <a:p>
            <a:pPr marL="457200" lvl="0" indent="-317500" algn="l" rtl="0">
              <a:lnSpc>
                <a:spcPct val="150000"/>
              </a:lnSpc>
              <a:spcBef>
                <a:spcPts val="0"/>
              </a:spcBef>
              <a:spcAft>
                <a:spcPts val="0"/>
              </a:spcAft>
              <a:buClr>
                <a:schemeClr val="dk1"/>
              </a:buClr>
              <a:buSzPts val="1400"/>
              <a:buChar char="●"/>
            </a:pPr>
            <a:r>
              <a:rPr lang="en" sz="1400" b="0">
                <a:solidFill>
                  <a:schemeClr val="dk1"/>
                </a:solidFill>
              </a:rPr>
              <a:t>Unstandardized values in the dataset, mix of data types</a:t>
            </a:r>
            <a:endParaRPr sz="1400" b="0">
              <a:solidFill>
                <a:schemeClr val="dk1"/>
              </a:solidFill>
            </a:endParaRPr>
          </a:p>
          <a:p>
            <a:pPr marL="457200" lvl="0" indent="-317500" algn="l" rtl="0">
              <a:lnSpc>
                <a:spcPct val="150000"/>
              </a:lnSpc>
              <a:spcBef>
                <a:spcPts val="0"/>
              </a:spcBef>
              <a:spcAft>
                <a:spcPts val="0"/>
              </a:spcAft>
              <a:buClr>
                <a:schemeClr val="dk1"/>
              </a:buClr>
              <a:buSzPts val="1400"/>
              <a:buChar char="●"/>
            </a:pPr>
            <a:r>
              <a:rPr lang="en" sz="1400" b="0">
                <a:solidFill>
                  <a:schemeClr val="dk1"/>
                </a:solidFill>
              </a:rPr>
              <a:t>Summary Statistics</a:t>
            </a:r>
            <a:endParaRPr sz="1400" b="0">
              <a:solidFill>
                <a:schemeClr val="dk1"/>
              </a:solidFill>
            </a:endParaRPr>
          </a:p>
          <a:p>
            <a:pPr marL="457200" lvl="0" indent="-317500" algn="l" rtl="0">
              <a:lnSpc>
                <a:spcPct val="150000"/>
              </a:lnSpc>
              <a:spcBef>
                <a:spcPts val="0"/>
              </a:spcBef>
              <a:spcAft>
                <a:spcPts val="0"/>
              </a:spcAft>
              <a:buClr>
                <a:schemeClr val="dk1"/>
              </a:buClr>
              <a:buSzPts val="1400"/>
              <a:buChar char="●"/>
            </a:pPr>
            <a:r>
              <a:rPr lang="en" sz="1400" b="0">
                <a:solidFill>
                  <a:schemeClr val="dk1"/>
                </a:solidFill>
              </a:rPr>
              <a:t>Correlation heatmaps</a:t>
            </a:r>
            <a:endParaRPr sz="1400" b="0">
              <a:solidFill>
                <a:schemeClr val="dk1"/>
              </a:solidFill>
            </a:endParaRPr>
          </a:p>
          <a:p>
            <a:pPr marL="457200" lvl="0" indent="-317500" algn="l" rtl="0">
              <a:lnSpc>
                <a:spcPct val="150000"/>
              </a:lnSpc>
              <a:spcBef>
                <a:spcPts val="0"/>
              </a:spcBef>
              <a:spcAft>
                <a:spcPts val="0"/>
              </a:spcAft>
              <a:buClr>
                <a:schemeClr val="dk1"/>
              </a:buClr>
              <a:buSzPts val="1400"/>
              <a:buChar char="●"/>
            </a:pPr>
            <a:r>
              <a:rPr lang="en" sz="1400" b="0">
                <a:solidFill>
                  <a:schemeClr val="dk1"/>
                </a:solidFill>
              </a:rPr>
              <a:t>Draw bar graphs for each attributes</a:t>
            </a:r>
            <a:endParaRPr sz="1400" b="0">
              <a:solidFill>
                <a:schemeClr val="dk1"/>
              </a:solidFill>
            </a:endParaRPr>
          </a:p>
          <a:p>
            <a:pPr marL="0" lvl="0" indent="0" algn="r" rtl="0">
              <a:lnSpc>
                <a:spcPct val="150000"/>
              </a:lnSpc>
              <a:spcBef>
                <a:spcPts val="0"/>
              </a:spcBef>
              <a:spcAft>
                <a:spcPts val="0"/>
              </a:spcAft>
              <a:buNone/>
            </a:pPr>
            <a:r>
              <a:rPr lang="en" sz="900" b="0">
                <a:solidFill>
                  <a:schemeClr val="dk1"/>
                </a:solidFill>
              </a:rPr>
              <a:t>Source: UCI Machine Learning Library</a:t>
            </a:r>
            <a:endParaRPr sz="1700" b="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7"/>
          <p:cNvSpPr txBox="1">
            <a:spLocks noGrp="1"/>
          </p:cNvSpPr>
          <p:nvPr>
            <p:ph type="title"/>
          </p:nvPr>
        </p:nvSpPr>
        <p:spPr>
          <a:xfrm>
            <a:off x="1713150" y="0"/>
            <a:ext cx="5717700" cy="1051500"/>
          </a:xfrm>
          <a:prstGeom prst="rect">
            <a:avLst/>
          </a:prstGeom>
        </p:spPr>
        <p:txBody>
          <a:bodyPr spcFirstLastPara="1" wrap="square" lIns="90000" tIns="270000" rIns="91425" bIns="0" anchor="ctr" anchorCtr="0">
            <a:noAutofit/>
          </a:bodyPr>
          <a:lstStyle/>
          <a:p>
            <a:pPr marL="0" lvl="0" indent="0" algn="ctr" rtl="0">
              <a:spcBef>
                <a:spcPts val="0"/>
              </a:spcBef>
              <a:spcAft>
                <a:spcPts val="0"/>
              </a:spcAft>
              <a:buNone/>
            </a:pPr>
            <a:r>
              <a:rPr lang="en"/>
              <a:t>Key Features and Target Variable</a:t>
            </a:r>
            <a:endParaRPr/>
          </a:p>
        </p:txBody>
      </p:sp>
      <p:sp>
        <p:nvSpPr>
          <p:cNvPr id="606" name="Google Shape;606;p37"/>
          <p:cNvSpPr txBox="1">
            <a:spLocks noGrp="1"/>
          </p:cNvSpPr>
          <p:nvPr>
            <p:ph type="title"/>
          </p:nvPr>
        </p:nvSpPr>
        <p:spPr>
          <a:xfrm>
            <a:off x="851825" y="920100"/>
            <a:ext cx="8152500" cy="4223400"/>
          </a:xfrm>
          <a:prstGeom prst="rect">
            <a:avLst/>
          </a:prstGeom>
          <a:noFill/>
        </p:spPr>
        <p:txBody>
          <a:bodyPr spcFirstLastPara="1" wrap="square" lIns="90000" tIns="270000" rIns="91425" bIns="0" anchor="ctr" anchorCtr="0">
            <a:noAutofit/>
          </a:bodyPr>
          <a:lstStyle/>
          <a:p>
            <a:pPr marL="457200" lvl="0" indent="-330200" algn="l" rtl="0">
              <a:lnSpc>
                <a:spcPct val="115000"/>
              </a:lnSpc>
              <a:spcBef>
                <a:spcPts val="0"/>
              </a:spcBef>
              <a:spcAft>
                <a:spcPts val="0"/>
              </a:spcAft>
              <a:buClr>
                <a:schemeClr val="dk1"/>
              </a:buClr>
              <a:buSzPts val="1600"/>
              <a:buChar char="●"/>
            </a:pPr>
            <a:r>
              <a:rPr lang="en" sz="1600">
                <a:solidFill>
                  <a:schemeClr val="dk1"/>
                </a:solidFill>
              </a:rPr>
              <a:t>Our target variable:</a:t>
            </a:r>
            <a:endParaRPr sz="1600">
              <a:solidFill>
                <a:schemeClr val="dk1"/>
              </a:solidFill>
            </a:endParaRPr>
          </a:p>
          <a:p>
            <a:pPr marL="914400" lvl="1" indent="-317500" algn="l" rtl="0">
              <a:lnSpc>
                <a:spcPct val="115000"/>
              </a:lnSpc>
              <a:spcBef>
                <a:spcPts val="0"/>
              </a:spcBef>
              <a:spcAft>
                <a:spcPts val="0"/>
              </a:spcAft>
              <a:buClr>
                <a:schemeClr val="dk1"/>
              </a:buClr>
              <a:buSzPts val="1400"/>
              <a:buFont typeface="Montserrat"/>
              <a:buChar char="○"/>
            </a:pPr>
            <a:r>
              <a:rPr lang="en" sz="1400">
                <a:solidFill>
                  <a:schemeClr val="dk1"/>
                </a:solidFill>
                <a:latin typeface="Montserrat"/>
                <a:ea typeface="Montserrat"/>
                <a:cs typeface="Montserrat"/>
                <a:sym typeface="Montserrat"/>
              </a:rPr>
              <a:t>Term Deposit (Binary: Yes,No)</a:t>
            </a:r>
            <a:endParaRPr sz="1400">
              <a:solidFill>
                <a:schemeClr val="dk1"/>
              </a:solidFill>
              <a:latin typeface="Montserrat"/>
              <a:ea typeface="Montserrat"/>
              <a:cs typeface="Montserrat"/>
              <a:sym typeface="Montserrat"/>
            </a:endParaRPr>
          </a:p>
          <a:p>
            <a:pPr marL="914400" lvl="0" indent="0" algn="l" rtl="0">
              <a:lnSpc>
                <a:spcPct val="115000"/>
              </a:lnSpc>
              <a:spcBef>
                <a:spcPts val="0"/>
              </a:spcBef>
              <a:spcAft>
                <a:spcPts val="0"/>
              </a:spcAft>
              <a:buNone/>
            </a:pPr>
            <a:endParaRPr sz="14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Our key features were: </a:t>
            </a:r>
            <a:endParaRPr sz="1600">
              <a:solidFill>
                <a:schemeClr val="dk1"/>
              </a:solidFill>
            </a:endParaRPr>
          </a:p>
          <a:p>
            <a:pPr marL="914400" lvl="1" indent="-317500" algn="l" rtl="0">
              <a:lnSpc>
                <a:spcPct val="115000"/>
              </a:lnSpc>
              <a:spcBef>
                <a:spcPts val="0"/>
              </a:spcBef>
              <a:spcAft>
                <a:spcPts val="0"/>
              </a:spcAft>
              <a:buClr>
                <a:schemeClr val="dk1"/>
              </a:buClr>
              <a:buSzPts val="1400"/>
              <a:buFont typeface="Montserrat"/>
              <a:buChar char="○"/>
            </a:pPr>
            <a:r>
              <a:rPr lang="en" sz="1400">
                <a:solidFill>
                  <a:schemeClr val="dk1"/>
                </a:solidFill>
                <a:latin typeface="Montserrat"/>
                <a:ea typeface="Montserrat"/>
                <a:cs typeface="Montserrat"/>
                <a:sym typeface="Montserrat"/>
              </a:rPr>
              <a:t>Job - Client’s occupation </a:t>
            </a:r>
            <a:endParaRPr sz="1400">
              <a:solidFill>
                <a:schemeClr val="dk1"/>
              </a:solidFill>
              <a:latin typeface="Montserrat"/>
              <a:ea typeface="Montserrat"/>
              <a:cs typeface="Montserrat"/>
              <a:sym typeface="Montserrat"/>
            </a:endParaRPr>
          </a:p>
          <a:p>
            <a:pPr marL="914400" lvl="1" indent="-317500" algn="l" rtl="0">
              <a:lnSpc>
                <a:spcPct val="115000"/>
              </a:lnSpc>
              <a:spcBef>
                <a:spcPts val="0"/>
              </a:spcBef>
              <a:spcAft>
                <a:spcPts val="0"/>
              </a:spcAft>
              <a:buClr>
                <a:schemeClr val="dk1"/>
              </a:buClr>
              <a:buSzPts val="1400"/>
              <a:buFont typeface="Montserrat"/>
              <a:buChar char="○"/>
            </a:pPr>
            <a:r>
              <a:rPr lang="en" sz="1400">
                <a:solidFill>
                  <a:schemeClr val="dk1"/>
                </a:solidFill>
                <a:latin typeface="Montserrat"/>
                <a:ea typeface="Montserrat"/>
                <a:cs typeface="Montserrat"/>
                <a:sym typeface="Montserrat"/>
              </a:rPr>
              <a:t>Marital status - Client’s marital status </a:t>
            </a:r>
            <a:endParaRPr sz="1400">
              <a:solidFill>
                <a:schemeClr val="dk1"/>
              </a:solidFill>
              <a:latin typeface="Montserrat"/>
              <a:ea typeface="Montserrat"/>
              <a:cs typeface="Montserrat"/>
              <a:sym typeface="Montserrat"/>
            </a:endParaRPr>
          </a:p>
          <a:p>
            <a:pPr marL="914400" lvl="1" indent="-317500" algn="l" rtl="0">
              <a:lnSpc>
                <a:spcPct val="115000"/>
              </a:lnSpc>
              <a:spcBef>
                <a:spcPts val="0"/>
              </a:spcBef>
              <a:spcAft>
                <a:spcPts val="0"/>
              </a:spcAft>
              <a:buClr>
                <a:schemeClr val="dk1"/>
              </a:buClr>
              <a:buSzPts val="1400"/>
              <a:buFont typeface="Montserrat"/>
              <a:buChar char="○"/>
            </a:pPr>
            <a:r>
              <a:rPr lang="en" sz="1400">
                <a:solidFill>
                  <a:schemeClr val="dk1"/>
                </a:solidFill>
                <a:latin typeface="Montserrat"/>
                <a:ea typeface="Montserrat"/>
                <a:cs typeface="Montserrat"/>
                <a:sym typeface="Montserrat"/>
              </a:rPr>
              <a:t>Education - Client’s education level </a:t>
            </a:r>
            <a:endParaRPr sz="1400">
              <a:solidFill>
                <a:schemeClr val="dk1"/>
              </a:solidFill>
              <a:latin typeface="Montserrat"/>
              <a:ea typeface="Montserrat"/>
              <a:cs typeface="Montserrat"/>
              <a:sym typeface="Montserrat"/>
            </a:endParaRPr>
          </a:p>
          <a:p>
            <a:pPr marL="914400" lvl="1" indent="-317500" algn="l" rtl="0">
              <a:lnSpc>
                <a:spcPct val="115000"/>
              </a:lnSpc>
              <a:spcBef>
                <a:spcPts val="0"/>
              </a:spcBef>
              <a:spcAft>
                <a:spcPts val="0"/>
              </a:spcAft>
              <a:buClr>
                <a:schemeClr val="dk1"/>
              </a:buClr>
              <a:buSzPts val="1400"/>
              <a:buFont typeface="Montserrat"/>
              <a:buChar char="○"/>
            </a:pPr>
            <a:r>
              <a:rPr lang="en" sz="1400">
                <a:solidFill>
                  <a:schemeClr val="dk1"/>
                </a:solidFill>
                <a:latin typeface="Montserrat"/>
                <a:ea typeface="Montserrat"/>
                <a:cs typeface="Montserrat"/>
                <a:sym typeface="Montserrat"/>
              </a:rPr>
              <a:t>Default - Indicates if the client has credit in default </a:t>
            </a:r>
            <a:endParaRPr sz="1400">
              <a:solidFill>
                <a:schemeClr val="dk1"/>
              </a:solidFill>
              <a:latin typeface="Montserrat"/>
              <a:ea typeface="Montserrat"/>
              <a:cs typeface="Montserrat"/>
              <a:sym typeface="Montserrat"/>
            </a:endParaRPr>
          </a:p>
          <a:p>
            <a:pPr marL="914400" lvl="1" indent="-317500" algn="l" rtl="0">
              <a:lnSpc>
                <a:spcPct val="115000"/>
              </a:lnSpc>
              <a:spcBef>
                <a:spcPts val="0"/>
              </a:spcBef>
              <a:spcAft>
                <a:spcPts val="0"/>
              </a:spcAft>
              <a:buClr>
                <a:schemeClr val="dk1"/>
              </a:buClr>
              <a:buSzPts val="1400"/>
              <a:buFont typeface="Montserrat"/>
              <a:buChar char="○"/>
            </a:pPr>
            <a:r>
              <a:rPr lang="en" sz="1400">
                <a:solidFill>
                  <a:schemeClr val="dk1"/>
                </a:solidFill>
                <a:latin typeface="Montserrat"/>
                <a:ea typeface="Montserrat"/>
                <a:cs typeface="Montserrat"/>
                <a:sym typeface="Montserrat"/>
              </a:rPr>
              <a:t>Loan(personal) - Does the client have a personal loan?</a:t>
            </a:r>
            <a:r>
              <a:rPr lang="en" sz="1400" b="1">
                <a:solidFill>
                  <a:schemeClr val="dk1"/>
                </a:solidFill>
                <a:latin typeface="Montserrat"/>
                <a:ea typeface="Montserrat"/>
                <a:cs typeface="Montserrat"/>
                <a:sym typeface="Montserrat"/>
              </a:rPr>
              <a:t> </a:t>
            </a:r>
            <a:endParaRPr sz="1400" b="1">
              <a:solidFill>
                <a:schemeClr val="dk1"/>
              </a:solidFill>
              <a:latin typeface="Montserrat"/>
              <a:ea typeface="Montserrat"/>
              <a:cs typeface="Montserrat"/>
              <a:sym typeface="Montserrat"/>
            </a:endParaRPr>
          </a:p>
          <a:p>
            <a:pPr marL="914400" lvl="0" indent="0" algn="l" rtl="0">
              <a:lnSpc>
                <a:spcPct val="115000"/>
              </a:lnSpc>
              <a:spcBef>
                <a:spcPts val="0"/>
              </a:spcBef>
              <a:spcAft>
                <a:spcPts val="0"/>
              </a:spcAft>
              <a:buNone/>
            </a:pPr>
            <a:endParaRPr sz="14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We had some features that were right skewed such as:</a:t>
            </a:r>
            <a:endParaRPr sz="1600">
              <a:solidFill>
                <a:schemeClr val="dk1"/>
              </a:solidFill>
            </a:endParaRPr>
          </a:p>
          <a:p>
            <a:pPr marL="914400" lvl="1" indent="-317500" algn="l" rtl="0">
              <a:lnSpc>
                <a:spcPct val="115000"/>
              </a:lnSpc>
              <a:spcBef>
                <a:spcPts val="0"/>
              </a:spcBef>
              <a:spcAft>
                <a:spcPts val="0"/>
              </a:spcAft>
              <a:buClr>
                <a:schemeClr val="dk1"/>
              </a:buClr>
              <a:buSzPts val="1400"/>
              <a:buFont typeface="Montserrat"/>
              <a:buChar char="○"/>
            </a:pPr>
            <a:r>
              <a:rPr lang="en" sz="1400">
                <a:solidFill>
                  <a:schemeClr val="dk1"/>
                </a:solidFill>
                <a:latin typeface="Montserrat"/>
                <a:ea typeface="Montserrat"/>
                <a:cs typeface="Montserrat"/>
                <a:sym typeface="Montserrat"/>
              </a:rPr>
              <a:t>Housing - Does the client have a housing loan? </a:t>
            </a:r>
            <a:endParaRPr sz="1400">
              <a:solidFill>
                <a:schemeClr val="dk1"/>
              </a:solidFill>
              <a:latin typeface="Montserrat"/>
              <a:ea typeface="Montserrat"/>
              <a:cs typeface="Montserrat"/>
              <a:sym typeface="Montserrat"/>
            </a:endParaRPr>
          </a:p>
          <a:p>
            <a:pPr marL="914400" lvl="1" indent="-317500" algn="l" rtl="0">
              <a:lnSpc>
                <a:spcPct val="115000"/>
              </a:lnSpc>
              <a:spcBef>
                <a:spcPts val="0"/>
              </a:spcBef>
              <a:spcAft>
                <a:spcPts val="0"/>
              </a:spcAft>
              <a:buClr>
                <a:schemeClr val="dk1"/>
              </a:buClr>
              <a:buSzPts val="1400"/>
              <a:buFont typeface="Montserrat"/>
              <a:buChar char="○"/>
            </a:pPr>
            <a:r>
              <a:rPr lang="en" sz="1400">
                <a:solidFill>
                  <a:schemeClr val="dk1"/>
                </a:solidFill>
                <a:latin typeface="Montserrat"/>
                <a:ea typeface="Montserrat"/>
                <a:cs typeface="Montserrat"/>
                <a:sym typeface="Montserrat"/>
              </a:rPr>
              <a:t>Marital</a:t>
            </a:r>
            <a:endParaRPr sz="1400">
              <a:solidFill>
                <a:schemeClr val="dk1"/>
              </a:solidFill>
              <a:latin typeface="Montserrat"/>
              <a:ea typeface="Montserrat"/>
              <a:cs typeface="Montserrat"/>
              <a:sym typeface="Montserrat"/>
            </a:endParaRPr>
          </a:p>
          <a:p>
            <a:pPr marL="914400" lvl="1" indent="-317500" algn="l" rtl="0">
              <a:lnSpc>
                <a:spcPct val="115000"/>
              </a:lnSpc>
              <a:spcBef>
                <a:spcPts val="0"/>
              </a:spcBef>
              <a:spcAft>
                <a:spcPts val="0"/>
              </a:spcAft>
              <a:buClr>
                <a:schemeClr val="dk1"/>
              </a:buClr>
              <a:buSzPts val="1400"/>
              <a:buFont typeface="Montserrat"/>
              <a:buChar char="○"/>
            </a:pPr>
            <a:r>
              <a:rPr lang="en" sz="1400">
                <a:solidFill>
                  <a:schemeClr val="dk1"/>
                </a:solidFill>
                <a:latin typeface="Montserrat"/>
                <a:ea typeface="Montserrat"/>
                <a:cs typeface="Montserrat"/>
                <a:sym typeface="Montserrat"/>
              </a:rPr>
              <a:t>Target</a:t>
            </a:r>
            <a:endParaRPr sz="1400">
              <a:solidFill>
                <a:schemeClr val="dk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Modern Breakthrough by Slidesgo">
  <a:themeElements>
    <a:clrScheme name="Simple Light">
      <a:dk1>
        <a:srgbClr val="02336A"/>
      </a:dk1>
      <a:lt1>
        <a:srgbClr val="FFFFFF"/>
      </a:lt1>
      <a:dk2>
        <a:srgbClr val="02336A"/>
      </a:dk2>
      <a:lt2>
        <a:srgbClr val="02336A"/>
      </a:lt2>
      <a:accent1>
        <a:srgbClr val="ABBCC9"/>
      </a:accent1>
      <a:accent2>
        <a:srgbClr val="E3E9ED"/>
      </a:accent2>
      <a:accent3>
        <a:srgbClr val="4796FF"/>
      </a:accent3>
      <a:accent4>
        <a:srgbClr val="085FBA"/>
      </a:accent4>
      <a:accent5>
        <a:srgbClr val="02336A"/>
      </a:accent5>
      <a:accent6>
        <a:srgbClr val="02336A"/>
      </a:accent6>
      <a:hlink>
        <a:srgbClr val="4796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1525</Words>
  <Application>Microsoft Macintosh PowerPoint</Application>
  <PresentationFormat>On-screen Show (16:9)</PresentationFormat>
  <Paragraphs>255</Paragraphs>
  <Slides>27</Slides>
  <Notes>27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27</vt:i4>
      </vt:variant>
    </vt:vector>
  </HeadingPairs>
  <TitlesOfParts>
    <vt:vector size="41" baseType="lpstr">
      <vt:lpstr>Nunito</vt:lpstr>
      <vt:lpstr>Fira Sans Condensed</vt:lpstr>
      <vt:lpstr>Times New Roman</vt:lpstr>
      <vt:lpstr>Arial</vt:lpstr>
      <vt:lpstr>Anton</vt:lpstr>
      <vt:lpstr>Roboto</vt:lpstr>
      <vt:lpstr>Impact</vt:lpstr>
      <vt:lpstr>Muli</vt:lpstr>
      <vt:lpstr>Montserrat Medium</vt:lpstr>
      <vt:lpstr>Sakkal Majalla</vt:lpstr>
      <vt:lpstr>Montserrat</vt:lpstr>
      <vt:lpstr>Montserrat SemiBold</vt:lpstr>
      <vt:lpstr>Calibri</vt:lpstr>
      <vt:lpstr>Modern Breakthrough by Slidesgo</vt:lpstr>
      <vt:lpstr>TEAM SUPERNOVA</vt:lpstr>
      <vt:lpstr>THE DM-CRISP  FRAMEWORK</vt:lpstr>
      <vt:lpstr>THE DM-CRISP  FRAMEWORK</vt:lpstr>
      <vt:lpstr>BUSINESS  UNDERSTANDING</vt:lpstr>
      <vt:lpstr>PowerPoint Presentation</vt:lpstr>
      <vt:lpstr>PowerPoint Presentation</vt:lpstr>
      <vt:lpstr>Data Understanding </vt:lpstr>
      <vt:lpstr>Understanding the Dataset</vt:lpstr>
      <vt:lpstr>Key Features and Target Variable</vt:lpstr>
      <vt:lpstr>Exploratory Data Analysis</vt:lpstr>
      <vt:lpstr> Our target variable was imbalanced with -Yes: 36548 -No: 4640  Correlation matrix: -Emp.var.rate, term deposit subscription, euribor3m, and nr.employed are strongly correlated to target columns  </vt:lpstr>
      <vt:lpstr>DATA PREPARATION</vt:lpstr>
      <vt:lpstr>DATA LEAKAGE</vt:lpstr>
      <vt:lpstr>FEATURE ENGINEERING</vt:lpstr>
      <vt:lpstr>FEATURE ENGINEERING</vt:lpstr>
      <vt:lpstr>DATA CLEANING</vt:lpstr>
      <vt:lpstr>DATA TRANSFORMATION</vt:lpstr>
      <vt:lpstr>Modeling, Evaluation, and Deployment </vt:lpstr>
      <vt:lpstr>Modeling</vt:lpstr>
      <vt:lpstr>Model Optimization</vt:lpstr>
      <vt:lpstr>Models Comparison (Nested Cross-Validation Scores)</vt:lpstr>
      <vt:lpstr>Evaluation</vt:lpstr>
      <vt:lpstr>COST BENEFIT MATRIX,CONFUSION MATRIX AND EXPECTED VALUE</vt:lpstr>
      <vt:lpstr>MODEL DEPLOYMENT</vt:lpstr>
      <vt:lpstr>QUESTIONS?</vt:lpstr>
      <vt:lpstr>Appendix </vt:lpstr>
      <vt:lpstr>Appendix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SUPERNOVA</dc:title>
  <cp:lastModifiedBy>Wu, Jiahao</cp:lastModifiedBy>
  <cp:revision>2</cp:revision>
  <dcterms:modified xsi:type="dcterms:W3CDTF">2022-11-08T01:55:15Z</dcterms:modified>
</cp:coreProperties>
</file>